
<file path=[Content_Types].xml><?xml version="1.0" encoding="utf-8"?>
<Types xmlns="http://schemas.openxmlformats.org/package/2006/content-types">
  <Default Extension="bin" ContentType="image/png"/>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embedTrueTypeFonts="1">
  <p:sldMasterIdLst>
    <p:sldMasterId id="2147483679" r:id="rId1"/>
  </p:sldMasterIdLst>
  <p:notesMasterIdLst>
    <p:notesMasterId r:id="rId4"/>
  </p:notesMasterIdLst>
  <p:handoutMasterIdLst>
    <p:handoutMasterId r:id="rId5"/>
  </p:handoutMasterIdLst>
  <p:sldIdLst>
    <p:sldId id="756" r:id="rId2"/>
    <p:sldId id="757" r:id="rId3"/>
  </p:sldIdLst>
  <p:sldSz cx="12188825" cy="6858000"/>
  <p:notesSz cx="6797675" cy="9926638"/>
  <p:embeddedFontLst>
    <p:embeddedFont>
      <p:font typeface="AU Passata" panose="020B0604020202020204" charset="0"/>
      <p:regular r:id="rId6"/>
      <p:bold r:id="rId7"/>
    </p:embeddedFont>
    <p:embeddedFont>
      <p:font typeface="AU Passata Light" panose="020B0604020202020204" charset="0"/>
      <p:regular r:id="rId8"/>
      <p:bold r:id="rId9"/>
    </p:embeddedFont>
    <p:embeddedFont>
      <p:font typeface="AU Peto" panose="020B0604020202020204" charset="0"/>
      <p:regular r:id="rId10"/>
      <p:bold r:id="rId11"/>
    </p:embeddedFont>
    <p:embeddedFont>
      <p:font typeface="Calibri" panose="020F0502020204030204" pitchFamily="34" charset="0"/>
      <p:regular r:id="rId12"/>
      <p:bold r:id="rId13"/>
      <p:italic r:id="rId14"/>
      <p:boldItalic r:id="rId15"/>
    </p:embeddedFont>
    <p:embeddedFont>
      <p:font typeface="Georgia" panose="02040502050405020303" pitchFamily="18" charset="0"/>
      <p:regular r:id="rId16"/>
      <p:bold r:id="rId17"/>
      <p:italic r:id="rId18"/>
      <p:boldItalic r:id="rId19"/>
    </p:embeddedFont>
    <p:embeddedFont>
      <p:font typeface="Wingdings 3" panose="05040102010807070707" pitchFamily="18" charset="2"/>
      <p:regular r:id="rId20"/>
    </p:embeddedFont>
  </p:embeddedFontLst>
  <p:defaultTextStyle>
    <a:defPPr>
      <a:defRPr lang="en-US"/>
    </a:defPPr>
    <a:lvl1pPr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1pPr>
    <a:lvl2pPr marL="609493"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2pPr>
    <a:lvl3pPr marL="1218987"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3pPr>
    <a:lvl4pPr marL="1828480"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4pPr>
    <a:lvl5pPr marL="2437973" algn="l" rtl="0" fontAlgn="base">
      <a:lnSpc>
        <a:spcPts val="4799"/>
      </a:lnSpc>
      <a:spcBef>
        <a:spcPct val="0"/>
      </a:spcBef>
      <a:spcAft>
        <a:spcPct val="0"/>
      </a:spcAft>
      <a:buFont typeface="AU Passata" pitchFamily="34" charset="0"/>
      <a:defRPr sz="4799" kern="1200">
        <a:solidFill>
          <a:schemeClr val="tx1"/>
        </a:solidFill>
        <a:latin typeface="AU Passata" pitchFamily="34" charset="0"/>
        <a:ea typeface="+mn-ea"/>
        <a:cs typeface="+mn-cs"/>
      </a:defRPr>
    </a:lvl5pPr>
    <a:lvl6pPr marL="3047467" algn="l" defTabSz="1218987" rtl="0" eaLnBrk="1" latinLnBrk="0" hangingPunct="1">
      <a:defRPr sz="4799" kern="1200">
        <a:solidFill>
          <a:schemeClr val="tx1"/>
        </a:solidFill>
        <a:latin typeface="AU Passata" pitchFamily="34" charset="0"/>
        <a:ea typeface="+mn-ea"/>
        <a:cs typeface="+mn-cs"/>
      </a:defRPr>
    </a:lvl6pPr>
    <a:lvl7pPr marL="3656960" algn="l" defTabSz="1218987" rtl="0" eaLnBrk="1" latinLnBrk="0" hangingPunct="1">
      <a:defRPr sz="4799" kern="1200">
        <a:solidFill>
          <a:schemeClr val="tx1"/>
        </a:solidFill>
        <a:latin typeface="AU Passata" pitchFamily="34" charset="0"/>
        <a:ea typeface="+mn-ea"/>
        <a:cs typeface="+mn-cs"/>
      </a:defRPr>
    </a:lvl7pPr>
    <a:lvl8pPr marL="4266453" algn="l" defTabSz="1218987" rtl="0" eaLnBrk="1" latinLnBrk="0" hangingPunct="1">
      <a:defRPr sz="4799" kern="1200">
        <a:solidFill>
          <a:schemeClr val="tx1"/>
        </a:solidFill>
        <a:latin typeface="AU Passata" pitchFamily="34" charset="0"/>
        <a:ea typeface="+mn-ea"/>
        <a:cs typeface="+mn-cs"/>
      </a:defRPr>
    </a:lvl8pPr>
    <a:lvl9pPr marL="4875947" algn="l" defTabSz="1218987" rtl="0" eaLnBrk="1" latinLnBrk="0" hangingPunct="1">
      <a:defRPr sz="4799" kern="1200">
        <a:solidFill>
          <a:schemeClr val="tx1"/>
        </a:solidFill>
        <a:latin typeface="AU Passata"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FF6600"/>
    <a:srgbClr val="FF9966"/>
    <a:srgbClr val="D38C0B"/>
    <a:srgbClr val="CC9B00"/>
    <a:srgbClr val="000000"/>
    <a:srgbClr val="FF99CC"/>
    <a:srgbClr val="002546"/>
    <a:srgbClr val="339966"/>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39" autoAdjust="0"/>
    <p:restoredTop sz="93690" autoAdjust="0"/>
  </p:normalViewPr>
  <p:slideViewPr>
    <p:cSldViewPr snapToObjects="1" showGuides="1">
      <p:cViewPr varScale="1">
        <p:scale>
          <a:sx n="114" d="100"/>
          <a:sy n="114" d="100"/>
        </p:scale>
        <p:origin x="-420" y="-11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5280"/>
    </p:cViewPr>
  </p:sorterViewPr>
  <p:notesViewPr>
    <p:cSldViewPr snapToObjects="1">
      <p:cViewPr varScale="1">
        <p:scale>
          <a:sx n="87" d="100"/>
          <a:sy n="87" d="100"/>
        </p:scale>
        <p:origin x="3762" y="7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3.fntdata"/><Relationship Id="rId13" Type="http://schemas.openxmlformats.org/officeDocument/2006/relationships/font" Target="fonts/font8.fntdata"/><Relationship Id="rId18"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font" Target="fonts/font2.fntdata"/><Relationship Id="rId12" Type="http://schemas.openxmlformats.org/officeDocument/2006/relationships/font" Target="fonts/font7.fntdata"/><Relationship Id="rId17" Type="http://schemas.openxmlformats.org/officeDocument/2006/relationships/font" Target="fonts/font1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1.fntdata"/><Relationship Id="rId20"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font" Target="fonts/font1.fntdata"/><Relationship Id="rId11" Type="http://schemas.openxmlformats.org/officeDocument/2006/relationships/font" Target="fonts/font6.fntdata"/><Relationship Id="rId24" Type="http://schemas.openxmlformats.org/officeDocument/2006/relationships/theme" Target="theme/theme1.xml"/><Relationship Id="rId5" Type="http://schemas.openxmlformats.org/officeDocument/2006/relationships/handoutMaster" Target="handoutMasters/handoutMaster1.xml"/><Relationship Id="rId15" Type="http://schemas.openxmlformats.org/officeDocument/2006/relationships/font" Target="fonts/font10.fntdata"/><Relationship Id="rId23" Type="http://schemas.openxmlformats.org/officeDocument/2006/relationships/viewProps" Target="viewProps.xml"/><Relationship Id="rId10" Type="http://schemas.openxmlformats.org/officeDocument/2006/relationships/font" Target="fonts/font5.fntdata"/><Relationship Id="rId19" Type="http://schemas.openxmlformats.org/officeDocument/2006/relationships/font" Target="fonts/font14.fntdata"/><Relationship Id="rId4" Type="http://schemas.openxmlformats.org/officeDocument/2006/relationships/notesMaster" Target="notesMasters/notesMaster1.xml"/><Relationship Id="rId9" Type="http://schemas.openxmlformats.org/officeDocument/2006/relationships/font" Target="fonts/font4.fntdata"/><Relationship Id="rId14" Type="http://schemas.openxmlformats.org/officeDocument/2006/relationships/font" Target="fonts/font9.fntdata"/><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buFontTx/>
              <a:buNone/>
              <a:defRPr sz="1200"/>
            </a:lvl1pPr>
          </a:lstStyle>
          <a:p>
            <a:pPr>
              <a:defRPr/>
            </a:pPr>
            <a:endParaRPr lang="en-GB" dirty="0"/>
          </a:p>
        </p:txBody>
      </p:sp>
      <p:sp>
        <p:nvSpPr>
          <p:cNvPr id="39939" name="Rectangle 3"/>
          <p:cNvSpPr>
            <a:spLocks noGrp="1" noChangeArrowheads="1"/>
          </p:cNvSpPr>
          <p:nvPr>
            <p:ph type="dt" sz="quarter" idx="1"/>
          </p:nvPr>
        </p:nvSpPr>
        <p:spPr bwMode="auto">
          <a:xfrm>
            <a:off x="3850443"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buFontTx/>
              <a:buNone/>
              <a:defRPr sz="1200"/>
            </a:lvl1pPr>
          </a:lstStyle>
          <a:p>
            <a:pPr>
              <a:defRPr/>
            </a:pPr>
            <a:endParaRPr lang="en-GB" dirty="0"/>
          </a:p>
        </p:txBody>
      </p:sp>
      <p:sp>
        <p:nvSpPr>
          <p:cNvPr id="39940" name="Rectangle 4"/>
          <p:cNvSpPr>
            <a:spLocks noGrp="1" noChangeArrowheads="1"/>
          </p:cNvSpPr>
          <p:nvPr>
            <p:ph type="ftr" sz="quarter" idx="2"/>
          </p:nvPr>
        </p:nvSpPr>
        <p:spPr bwMode="auto">
          <a:xfrm>
            <a:off x="0"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buFontTx/>
              <a:buNone/>
              <a:defRPr sz="1200"/>
            </a:lvl1pPr>
          </a:lstStyle>
          <a:p>
            <a:pPr>
              <a:defRPr/>
            </a:pPr>
            <a:endParaRPr lang="en-GB" dirty="0"/>
          </a:p>
        </p:txBody>
      </p:sp>
      <p:sp>
        <p:nvSpPr>
          <p:cNvPr id="39941" name="Rectangle 5"/>
          <p:cNvSpPr>
            <a:spLocks noGrp="1" noChangeArrowheads="1"/>
          </p:cNvSpPr>
          <p:nvPr>
            <p:ph type="sldNum" sz="quarter" idx="3"/>
          </p:nvPr>
        </p:nvSpPr>
        <p:spPr bwMode="auto">
          <a:xfrm>
            <a:off x="3850443"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buFontTx/>
              <a:buNone/>
              <a:defRPr sz="1200"/>
            </a:lvl1pPr>
          </a:lstStyle>
          <a:p>
            <a:pPr>
              <a:defRPr/>
            </a:pPr>
            <a:fld id="{88DF0C21-DE6B-488F-B9D9-B7FE08733B70}" type="slidenum">
              <a:rPr lang="en-GB"/>
              <a:pPr>
                <a:defRPr/>
              </a:pPr>
              <a:t>‹#›</a:t>
            </a:fld>
            <a:endParaRPr lang="en-GB" dirty="0"/>
          </a:p>
        </p:txBody>
      </p:sp>
    </p:spTree>
    <p:extLst>
      <p:ext uri="{BB962C8B-B14F-4D97-AF65-F5344CB8AC3E}">
        <p14:creationId xmlns:p14="http://schemas.microsoft.com/office/powerpoint/2010/main" val="715805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buFontTx/>
              <a:buNone/>
              <a:defRPr sz="1200"/>
            </a:lvl1pPr>
          </a:lstStyle>
          <a:p>
            <a:pPr>
              <a:defRPr/>
            </a:pPr>
            <a:endParaRPr lang="en-GB" dirty="0"/>
          </a:p>
        </p:txBody>
      </p:sp>
      <p:sp>
        <p:nvSpPr>
          <p:cNvPr id="4099" name="Rectangle 3"/>
          <p:cNvSpPr>
            <a:spLocks noGrp="1" noChangeArrowheads="1"/>
          </p:cNvSpPr>
          <p:nvPr>
            <p:ph type="dt" idx="1"/>
          </p:nvPr>
        </p:nvSpPr>
        <p:spPr bwMode="auto">
          <a:xfrm>
            <a:off x="3850443" y="0"/>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buFontTx/>
              <a:buNone/>
              <a:defRPr sz="1200"/>
            </a:lvl1pPr>
          </a:lstStyle>
          <a:p>
            <a:pPr>
              <a:defRPr/>
            </a:pPr>
            <a:endParaRPr lang="en-GB" dirty="0"/>
          </a:p>
        </p:txBody>
      </p:sp>
      <p:sp>
        <p:nvSpPr>
          <p:cNvPr id="7172" name="Rectangle 4"/>
          <p:cNvSpPr>
            <a:spLocks noGrp="1" noRot="1" noChangeAspect="1" noChangeArrowheads="1" noTextEdit="1"/>
          </p:cNvSpPr>
          <p:nvPr>
            <p:ph type="sldImg" idx="2"/>
          </p:nvPr>
        </p:nvSpPr>
        <p:spPr bwMode="auto">
          <a:xfrm>
            <a:off x="92075" y="744538"/>
            <a:ext cx="6613525" cy="3722687"/>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679768" y="4715153"/>
            <a:ext cx="5438140" cy="44669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102" name="Rectangle 6"/>
          <p:cNvSpPr>
            <a:spLocks noGrp="1" noChangeArrowheads="1"/>
          </p:cNvSpPr>
          <p:nvPr>
            <p:ph type="ftr" sz="quarter" idx="4"/>
          </p:nvPr>
        </p:nvSpPr>
        <p:spPr bwMode="auto">
          <a:xfrm>
            <a:off x="0"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nSpc>
                <a:spcPct val="100000"/>
              </a:lnSpc>
              <a:buFontTx/>
              <a:buNone/>
              <a:defRPr sz="1200"/>
            </a:lvl1pPr>
          </a:lstStyle>
          <a:p>
            <a:pPr>
              <a:defRPr/>
            </a:pPr>
            <a:endParaRPr lang="en-GB" dirty="0"/>
          </a:p>
        </p:txBody>
      </p:sp>
      <p:sp>
        <p:nvSpPr>
          <p:cNvPr id="4103" name="Rectangle 7"/>
          <p:cNvSpPr>
            <a:spLocks noGrp="1" noChangeArrowheads="1"/>
          </p:cNvSpPr>
          <p:nvPr>
            <p:ph type="sldNum" sz="quarter" idx="5"/>
          </p:nvPr>
        </p:nvSpPr>
        <p:spPr bwMode="auto">
          <a:xfrm>
            <a:off x="3850443" y="9428583"/>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buFontTx/>
              <a:buNone/>
              <a:defRPr sz="1200"/>
            </a:lvl1pPr>
          </a:lstStyle>
          <a:p>
            <a:pPr>
              <a:defRPr/>
            </a:pPr>
            <a:fld id="{72C160C3-3AB6-49C1-8001-AFDAD271EB5B}" type="slidenum">
              <a:rPr lang="en-GB"/>
              <a:pPr>
                <a:defRPr/>
              </a:pPr>
              <a:t>‹#›</a:t>
            </a:fld>
            <a:endParaRPr lang="en-GB" dirty="0"/>
          </a:p>
        </p:txBody>
      </p:sp>
    </p:spTree>
    <p:extLst>
      <p:ext uri="{BB962C8B-B14F-4D97-AF65-F5344CB8AC3E}">
        <p14:creationId xmlns:p14="http://schemas.microsoft.com/office/powerpoint/2010/main" val="244503906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600" kern="1200">
        <a:solidFill>
          <a:schemeClr val="tx1"/>
        </a:solidFill>
        <a:latin typeface="AU Passata" pitchFamily="34" charset="0"/>
        <a:ea typeface="+mn-ea"/>
        <a:cs typeface="Arial" charset="0"/>
      </a:defRPr>
    </a:lvl1pPr>
    <a:lvl2pPr marL="609493" algn="l" rtl="0" eaLnBrk="0" fontAlgn="base" hangingPunct="0">
      <a:spcBef>
        <a:spcPct val="30000"/>
      </a:spcBef>
      <a:spcAft>
        <a:spcPct val="0"/>
      </a:spcAft>
      <a:defRPr sz="1600" kern="1200">
        <a:solidFill>
          <a:schemeClr val="tx1"/>
        </a:solidFill>
        <a:latin typeface="AU Passata" pitchFamily="34" charset="0"/>
        <a:ea typeface="+mn-ea"/>
        <a:cs typeface="Arial" charset="0"/>
      </a:defRPr>
    </a:lvl2pPr>
    <a:lvl3pPr marL="1218987" algn="l" rtl="0" eaLnBrk="0" fontAlgn="base" hangingPunct="0">
      <a:spcBef>
        <a:spcPct val="30000"/>
      </a:spcBef>
      <a:spcAft>
        <a:spcPct val="0"/>
      </a:spcAft>
      <a:defRPr sz="1600" kern="1200">
        <a:solidFill>
          <a:schemeClr val="tx1"/>
        </a:solidFill>
        <a:latin typeface="AU Passata" pitchFamily="34" charset="0"/>
        <a:ea typeface="+mn-ea"/>
        <a:cs typeface="Arial" charset="0"/>
      </a:defRPr>
    </a:lvl3pPr>
    <a:lvl4pPr marL="1828480" algn="l" rtl="0" eaLnBrk="0" fontAlgn="base" hangingPunct="0">
      <a:spcBef>
        <a:spcPct val="30000"/>
      </a:spcBef>
      <a:spcAft>
        <a:spcPct val="0"/>
      </a:spcAft>
      <a:defRPr sz="1600" kern="1200">
        <a:solidFill>
          <a:schemeClr val="tx1"/>
        </a:solidFill>
        <a:latin typeface="AU Passata" pitchFamily="34" charset="0"/>
        <a:ea typeface="+mn-ea"/>
        <a:cs typeface="Arial" charset="0"/>
      </a:defRPr>
    </a:lvl4pPr>
    <a:lvl5pPr marL="2437973" algn="l" rtl="0" eaLnBrk="0" fontAlgn="base" hangingPunct="0">
      <a:spcBef>
        <a:spcPct val="30000"/>
      </a:spcBef>
      <a:spcAft>
        <a:spcPct val="0"/>
      </a:spcAft>
      <a:defRPr sz="1600" kern="1200">
        <a:solidFill>
          <a:schemeClr val="tx1"/>
        </a:solidFill>
        <a:latin typeface="AU Passata" pitchFamily="34" charset="0"/>
        <a:ea typeface="+mn-ea"/>
        <a:cs typeface="Arial" charset="0"/>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GB" dirty="0"/>
          </a:p>
        </p:txBody>
      </p:sp>
      <p:sp>
        <p:nvSpPr>
          <p:cNvPr id="4" name="Pladsholder til slidenummer 3"/>
          <p:cNvSpPr>
            <a:spLocks noGrp="1"/>
          </p:cNvSpPr>
          <p:nvPr>
            <p:ph type="sldNum" sz="quarter" idx="10"/>
          </p:nvPr>
        </p:nvSpPr>
        <p:spPr/>
        <p:txBody>
          <a:bodyPr/>
          <a:lstStyle/>
          <a:p>
            <a:pPr>
              <a:defRPr/>
            </a:pPr>
            <a:fld id="{72C160C3-3AB6-49C1-8001-AFDAD271EB5B}" type="slidenum">
              <a:rPr lang="en-GB"/>
              <a:pPr>
                <a:defRPr/>
              </a:pPr>
              <a:t>1</a:t>
            </a:fld>
            <a:endParaRPr lang="en-GB" dirty="0"/>
          </a:p>
        </p:txBody>
      </p:sp>
    </p:spTree>
    <p:extLst>
      <p:ext uri="{BB962C8B-B14F-4D97-AF65-F5344CB8AC3E}">
        <p14:creationId xmlns:p14="http://schemas.microsoft.com/office/powerpoint/2010/main" val="21423501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bin"/><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s">
    <p:spTree>
      <p:nvGrpSpPr>
        <p:cNvPr id="1" name=""/>
        <p:cNvGrpSpPr/>
        <p:nvPr/>
      </p:nvGrpSpPr>
      <p:grpSpPr>
        <a:xfrm>
          <a:off x="0" y="0"/>
          <a:ext cx="0" cy="0"/>
          <a:chOff x="0" y="0"/>
          <a:chExt cx="0" cy="0"/>
        </a:xfrm>
      </p:grpSpPr>
      <p:pic>
        <p:nvPicPr>
          <p:cNvPr id="54" name="Farvet baggrund"/>
          <p:cNvPicPr preferRelativeResize="0">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a:solidFill>
            <a:schemeClr val="tx2"/>
          </a:solidFill>
        </p:spPr>
      </p:pic>
      <p:sp>
        <p:nvSpPr>
          <p:cNvPr id="34819" name="Title 1"/>
          <p:cNvSpPr>
            <a:spLocks noGrp="1" noChangeArrowheads="1"/>
          </p:cNvSpPr>
          <p:nvPr>
            <p:ph type="ctrTitle"/>
          </p:nvPr>
        </p:nvSpPr>
        <p:spPr>
          <a:xfrm>
            <a:off x="985838" y="2482343"/>
            <a:ext cx="10220325" cy="1661993"/>
          </a:xfrm>
        </p:spPr>
        <p:txBody>
          <a:bodyPr wrap="square" anchor="ctr" anchorCtr="0">
            <a:spAutoFit/>
          </a:bodyPr>
          <a:lstStyle>
            <a:lvl1pPr>
              <a:lnSpc>
                <a:spcPct val="90000"/>
              </a:lnSpc>
              <a:defRPr sz="6000" baseline="0">
                <a:solidFill>
                  <a:schemeClr val="bg1"/>
                </a:solidFill>
                <a:latin typeface="AU Passata Light" panose="020B0303030902030804" pitchFamily="34" charset="0"/>
              </a:defRPr>
            </a:lvl1pPr>
          </a:lstStyle>
          <a:p>
            <a:r>
              <a:rPr lang="en-GB" dirty="0"/>
              <a:t>Click to edit Master title style</a:t>
            </a:r>
            <a:endParaRPr lang="en-GB"/>
          </a:p>
        </p:txBody>
      </p:sp>
      <p:sp>
        <p:nvSpPr>
          <p:cNvPr id="15" name="TextBox 14"/>
          <p:cNvSpPr txBox="1"/>
          <p:nvPr userDrawn="1"/>
        </p:nvSpPr>
        <p:spPr>
          <a:xfrm>
            <a:off x="-1973598" y="3082506"/>
            <a:ext cx="1825892" cy="307777"/>
          </a:xfrm>
          <a:prstGeom prst="rect">
            <a:avLst/>
          </a:prstGeom>
          <a:noFill/>
        </p:spPr>
        <p:txBody>
          <a:bodyPr wrap="square" lIns="0" tIns="0" rIns="0" bIns="0" rtlCol="0">
            <a:spAutoFit/>
          </a:bodyPr>
          <a:lstStyle/>
          <a:p>
            <a:pPr algn="r">
              <a:lnSpc>
                <a:spcPct val="100000"/>
              </a:lnSpc>
            </a:pPr>
            <a:r>
              <a:rPr lang="en-GB" sz="1000" baseline="0" noProof="1">
                <a:solidFill>
                  <a:schemeClr val="tx1">
                    <a:lumMod val="75000"/>
                    <a:lumOff val="25000"/>
                  </a:schemeClr>
                </a:solidFill>
              </a:rPr>
              <a:t>Ændr 2. linje eller ord til</a:t>
            </a:r>
            <a:endParaRPr lang="en-GB"/>
          </a:p>
          <a:p>
            <a:pPr algn="r">
              <a:lnSpc>
                <a:spcPct val="100000"/>
              </a:lnSpc>
            </a:pPr>
            <a:r>
              <a:rPr lang="en-GB" sz="1000" noProof="1">
                <a:solidFill>
                  <a:schemeClr val="tx1">
                    <a:lumMod val="75000"/>
                    <a:lumOff val="25000"/>
                  </a:schemeClr>
                </a:solidFill>
              </a:rPr>
              <a:t>AU Passata Bold</a:t>
            </a:r>
            <a:endParaRPr lang="en-GB" sz="4799" dirty="0"/>
          </a:p>
        </p:txBody>
      </p:sp>
      <p:sp>
        <p:nvSpPr>
          <p:cNvPr id="33" name="OFF_logo2Computed"/>
          <p:cNvSpPr txBox="1">
            <a:spLocks noChangeArrowheads="1"/>
          </p:cNvSpPr>
          <p:nvPr userDrawn="1"/>
        </p:nvSpPr>
        <p:spPr bwMode="auto">
          <a:xfrm>
            <a:off x="972000" y="5997600"/>
            <a:ext cx="3178196" cy="676612"/>
          </a:xfrm>
          <a:prstGeom prst="rect">
            <a:avLst/>
          </a:prstGeom>
          <a:noFill/>
          <a:ln w="1778" algn="ctr">
            <a:noFill/>
            <a:miter lim="800000"/>
            <a:headEnd/>
            <a:tailEnd/>
          </a:ln>
          <a:effectLst/>
        </p:spPr>
        <p:txBody>
          <a:bodyPr wrap="square" lIns="0" tIns="583200" rIns="0" bIns="0">
            <a:spAutoFit/>
          </a:bodyPr>
          <a:lstStyle/>
          <a:p>
            <a:pPr>
              <a:lnSpc>
                <a:spcPct val="95000"/>
              </a:lnSpc>
              <a:defRPr/>
            </a:pPr>
            <a:r>
              <a:rPr lang="en-GB" sz="600" cap="all" spc="40" baseline="0" dirty="0">
                <a:solidFill>
                  <a:schemeClr val="bg1"/>
                </a:solidFill>
                <a:latin typeface="AU Passata Light" pitchFamily="34" charset="0"/>
              </a:rPr>
              <a:t>Department of mechanical and production Engineering</a:t>
            </a:r>
          </a:p>
        </p:txBody>
      </p:sp>
      <p:sp>
        <p:nvSpPr>
          <p:cNvPr id="39" name="OFF_logo1Computed"/>
          <p:cNvSpPr/>
          <p:nvPr userDrawn="1"/>
        </p:nvSpPr>
        <p:spPr bwMode="auto">
          <a:xfrm>
            <a:off x="971999" y="5997600"/>
            <a:ext cx="65" cy="451123"/>
          </a:xfrm>
          <a:prstGeom prst="rect">
            <a:avLst/>
          </a:prstGeom>
          <a:noFill/>
          <a:ln w="1778" cap="flat" cmpd="sng" algn="ctr">
            <a:noFill/>
            <a:prstDash val="solid"/>
            <a:round/>
            <a:headEnd type="none" w="med" len="med"/>
            <a:tailEnd type="none" w="med" len="med"/>
          </a:ln>
          <a:effectLst/>
        </p:spPr>
        <p:txBody>
          <a:bodyPr vert="horz" wrap="non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en-GB" sz="1000" b="0" i="0" u="none" strike="noStrike" cap="all" normalizeH="0" baseline="0" noProof="1">
                <a:ln>
                  <a:noFill/>
                </a:ln>
                <a:solidFill>
                  <a:schemeClr val="bg1"/>
                </a:solidFill>
                <a:effectLst/>
                <a:latin typeface="AU Passata" pitchFamily="34" charset="0"/>
              </a:rPr>
              <a:t>Aarhus
University</a:t>
            </a:r>
          </a:p>
        </p:txBody>
      </p:sp>
      <p:pic>
        <p:nvPicPr>
          <p:cNvPr id="16" name="Au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02400" y="5997600"/>
            <a:ext cx="557569" cy="558000"/>
          </a:xfrm>
          <a:prstGeom prst="rect">
            <a:avLst/>
          </a:prstGeom>
        </p:spPr>
      </p:pic>
      <p:pic>
        <p:nvPicPr>
          <p:cNvPr id="1953936833" name="SecondaryLogo"/>
          <p:cNvPicPr>
            <a:picLocks noChangeAspect="1"/>
          </p:cNvPicPr>
          <p:nvPr/>
        </p:nvPicPr>
        <p:blipFill>
          <a:blip r:embed="rId4"/>
          <a:stretch>
            <a:fillRect/>
          </a:stretch>
        </p:blipFill>
        <p:spPr>
          <a:xfrm>
            <a:off x="10206000" y="5997600"/>
            <a:ext cx="1658237" cy="558000"/>
          </a:xfrm>
          <a:prstGeom prst="rect">
            <a:avLst/>
          </a:prstGeom>
        </p:spPr>
      </p:pic>
      <p:sp>
        <p:nvSpPr>
          <p:cNvPr id="4" name="Slide Number Placeholder 3"/>
          <p:cNvSpPr>
            <a:spLocks noGrp="1"/>
          </p:cNvSpPr>
          <p:nvPr>
            <p:ph type="sldNum" sz="quarter" idx="12"/>
          </p:nvPr>
        </p:nvSpPr>
        <p:spPr>
          <a:xfrm>
            <a:off x="11807992" y="6581497"/>
            <a:ext cx="252000" cy="153888"/>
          </a:xfrm>
        </p:spPr>
        <p:txBody>
          <a:bodyPr/>
          <a:lstStyle>
            <a:lvl1pPr>
              <a:defRPr>
                <a:solidFill>
                  <a:schemeClr val="bg1"/>
                </a:solidFill>
              </a:defRPr>
            </a:lvl1pPr>
          </a:lstStyle>
          <a:p>
            <a:pPr>
              <a:defRPr/>
            </a:pPr>
            <a:fld id="{E90C1E0A-682D-40DC-B1EA-26C007FDC330}" type="slidenum">
              <a:rPr lang="en-GB" smtClean="0"/>
              <a:pPr>
                <a:defRPr/>
              </a:pPr>
              <a:t>‹#›</a:t>
            </a:fld>
            <a:endParaRPr lang="en-GB" dirty="0"/>
          </a:p>
        </p:txBody>
      </p:sp>
      <p:sp>
        <p:nvSpPr>
          <p:cNvPr id="2" name="Date Placeholder 1" hidden="1"/>
          <p:cNvSpPr>
            <a:spLocks noGrp="1"/>
          </p:cNvSpPr>
          <p:nvPr>
            <p:ph type="dt" sz="half" idx="10"/>
          </p:nvPr>
        </p:nvSpPr>
        <p:spPr/>
        <p:txBody>
          <a:bodyPr/>
          <a:lstStyle/>
          <a:p>
            <a:fld id="{78417F83-4CBA-48F2-BAD0-783AE3701E32}" type="datetimeFigureOut">
              <a:rPr lang="en-GB" smtClean="0"/>
              <a:pPr/>
              <a:t>24/08/2023</a:t>
            </a:fld>
            <a:r>
              <a:rPr lang="en-GB" dirty="0"/>
              <a:t>08/12/2017</a:t>
            </a:r>
          </a:p>
        </p:txBody>
      </p:sp>
      <p:sp>
        <p:nvSpPr>
          <p:cNvPr id="3" name="Footer Placeholder 2" hidden="1"/>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2690388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4" name="Picture Placeholder 1"/>
          <p:cNvSpPr>
            <a:spLocks noGrp="1"/>
          </p:cNvSpPr>
          <p:nvPr>
            <p:ph type="pic" sz="quarter" idx="11" hasCustomPrompt="1"/>
          </p:nvPr>
        </p:nvSpPr>
        <p:spPr>
          <a:xfrm>
            <a:off x="316800" y="316800"/>
            <a:ext cx="5644800" cy="2653200"/>
          </a:xfrm>
          <a:solidFill>
            <a:schemeClr val="bg1"/>
          </a:solidFill>
        </p:spPr>
        <p:txBody>
          <a:bodyPr/>
          <a:lstStyle>
            <a:lvl1pPr marL="0" indent="0">
              <a:buFontTx/>
              <a:buNone/>
              <a:defRPr b="0"/>
            </a:lvl1pPr>
          </a:lstStyle>
          <a:p>
            <a:r>
              <a:rPr lang="en-GB" dirty="0"/>
              <a:t>Click here and add image via Templafy Image Library</a:t>
            </a:r>
            <a:endParaRPr lang="en-GB"/>
          </a:p>
        </p:txBody>
      </p:sp>
      <p:sp>
        <p:nvSpPr>
          <p:cNvPr id="7" name="Picture Placeholder 2"/>
          <p:cNvSpPr>
            <a:spLocks noGrp="1"/>
          </p:cNvSpPr>
          <p:nvPr>
            <p:ph type="pic" sz="quarter" idx="13" hasCustomPrompt="1"/>
          </p:nvPr>
        </p:nvSpPr>
        <p:spPr>
          <a:xfrm>
            <a:off x="316800" y="3237372"/>
            <a:ext cx="5644800" cy="2653200"/>
          </a:xfrm>
        </p:spPr>
        <p:txBody>
          <a:bodyPr/>
          <a:lstStyle>
            <a:lvl1pPr marL="0" indent="0">
              <a:buFontTx/>
              <a:buNone/>
              <a:defRPr b="0"/>
            </a:lvl1pPr>
          </a:lstStyle>
          <a:p>
            <a:r>
              <a:rPr lang="en-GB" dirty="0"/>
              <a:t>Click here and add image via Templafy Image Library</a:t>
            </a:r>
            <a:endParaRPr lang="en-GB"/>
          </a:p>
        </p:txBody>
      </p:sp>
      <p:sp>
        <p:nvSpPr>
          <p:cNvPr id="5" name="Picture Placeholder 3"/>
          <p:cNvSpPr>
            <a:spLocks noGrp="1"/>
          </p:cNvSpPr>
          <p:nvPr>
            <p:ph type="pic" sz="quarter" idx="12" hasCustomPrompt="1"/>
          </p:nvPr>
        </p:nvSpPr>
        <p:spPr>
          <a:xfrm>
            <a:off x="6231600" y="316800"/>
            <a:ext cx="5644800" cy="5583600"/>
          </a:xfrm>
        </p:spPr>
        <p:txBody>
          <a:bodyPr/>
          <a:lstStyle>
            <a:lvl1pPr marL="0" indent="0">
              <a:buFontTx/>
              <a:buNone/>
              <a:defRPr b="0"/>
            </a:lvl1pPr>
          </a:lstStyle>
          <a:p>
            <a:r>
              <a:rPr lang="en-GB" dirty="0"/>
              <a:t>Click here and add image via Templafy Image Library</a:t>
            </a:r>
            <a:endParaRPr lang="en-GB"/>
          </a:p>
        </p:txBody>
      </p:sp>
      <p:sp>
        <p:nvSpPr>
          <p:cNvPr id="10" name="Slide Number Placeholder 9"/>
          <p:cNvSpPr>
            <a:spLocks noGrp="1"/>
          </p:cNvSpPr>
          <p:nvPr>
            <p:ph type="sldNum" sz="quarter" idx="16"/>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8" name="Date Placeholder 7" hidden="1"/>
          <p:cNvSpPr>
            <a:spLocks noGrp="1"/>
          </p:cNvSpPr>
          <p:nvPr>
            <p:ph type="dt" sz="half" idx="14"/>
          </p:nvPr>
        </p:nvSpPr>
        <p:spPr/>
        <p:txBody>
          <a:bodyPr/>
          <a:lstStyle/>
          <a:p>
            <a:fld id="{78417F83-4CBA-48F2-BAD0-783AE3701E32}" type="datetimeFigureOut">
              <a:rPr lang="en-GB" smtClean="0"/>
              <a:pPr/>
              <a:t>24/08/2023</a:t>
            </a:fld>
            <a:r>
              <a:rPr lang="en-GB" dirty="0"/>
              <a:t>08/12/2017</a:t>
            </a:r>
          </a:p>
        </p:txBody>
      </p:sp>
      <p:sp>
        <p:nvSpPr>
          <p:cNvPr id="9" name="Footer Placeholder 8" hidden="1"/>
          <p:cNvSpPr>
            <a:spLocks noGrp="1"/>
          </p:cNvSpPr>
          <p:nvPr>
            <p:ph type="ftr" sz="quarter" idx="15"/>
          </p:nvPr>
        </p:nvSpPr>
        <p:spPr/>
        <p:txBody>
          <a:bodyPr/>
          <a:lstStyle/>
          <a:p>
            <a:endParaRPr lang="en-GB" dirty="0"/>
          </a:p>
        </p:txBody>
      </p:sp>
    </p:spTree>
    <p:extLst>
      <p:ext uri="{BB962C8B-B14F-4D97-AF65-F5344CB8AC3E}">
        <p14:creationId xmlns:p14="http://schemas.microsoft.com/office/powerpoint/2010/main" val="221286502"/>
      </p:ext>
    </p:extLst>
  </p:cSld>
  <p:clrMapOvr>
    <a:masterClrMapping/>
  </p:clrMapOvr>
  <p:extLst>
    <p:ext uri="{DCECCB84-F9BA-43D5-87BE-67443E8EF086}">
      <p15:sldGuideLst xmlns:p15="http://schemas.microsoft.com/office/powerpoint/2012/main">
        <p15:guide id="1" pos="3922">
          <p15:clr>
            <a:srgbClr val="A4A3A4"/>
          </p15:clr>
        </p15:guide>
        <p15:guide id="2" pos="3755">
          <p15:clr>
            <a:srgbClr val="A4A3A4"/>
          </p15:clr>
        </p15:guide>
        <p15:guide id="3" orient="horz" pos="2039">
          <p15:clr>
            <a:srgbClr val="A4A3A4"/>
          </p15:clr>
        </p15:guide>
        <p15:guide id="4" orient="horz" pos="1872">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pictures II">
    <p:spTree>
      <p:nvGrpSpPr>
        <p:cNvPr id="1" name=""/>
        <p:cNvGrpSpPr/>
        <p:nvPr/>
      </p:nvGrpSpPr>
      <p:grpSpPr>
        <a:xfrm>
          <a:off x="0" y="0"/>
          <a:ext cx="0" cy="0"/>
          <a:chOff x="0" y="0"/>
          <a:chExt cx="0" cy="0"/>
        </a:xfrm>
      </p:grpSpPr>
      <p:sp>
        <p:nvSpPr>
          <p:cNvPr id="5" name="Picture Placeholder 1"/>
          <p:cNvSpPr>
            <a:spLocks noGrp="1"/>
          </p:cNvSpPr>
          <p:nvPr>
            <p:ph type="pic" sz="quarter" idx="12" hasCustomPrompt="1"/>
          </p:nvPr>
        </p:nvSpPr>
        <p:spPr>
          <a:xfrm>
            <a:off x="316800" y="316800"/>
            <a:ext cx="5644800" cy="5583600"/>
          </a:xfrm>
          <a:solidFill>
            <a:schemeClr val="bg1"/>
          </a:solidFill>
        </p:spPr>
        <p:txBody>
          <a:bodyPr/>
          <a:lstStyle>
            <a:lvl1pPr marL="0" indent="0">
              <a:buFontTx/>
              <a:buNone/>
              <a:defRPr b="0"/>
            </a:lvl1pPr>
          </a:lstStyle>
          <a:p>
            <a:r>
              <a:rPr lang="en-GB" dirty="0"/>
              <a:t>Click here and add image via Templafy Image Library</a:t>
            </a:r>
            <a:endParaRPr lang="en-GB"/>
          </a:p>
        </p:txBody>
      </p:sp>
      <p:sp>
        <p:nvSpPr>
          <p:cNvPr id="4" name="Picture Placeholder 2"/>
          <p:cNvSpPr>
            <a:spLocks noGrp="1"/>
          </p:cNvSpPr>
          <p:nvPr>
            <p:ph type="pic" sz="quarter" idx="11" hasCustomPrompt="1"/>
          </p:nvPr>
        </p:nvSpPr>
        <p:spPr>
          <a:xfrm>
            <a:off x="6231600" y="316800"/>
            <a:ext cx="5644800" cy="2653200"/>
          </a:xfrm>
        </p:spPr>
        <p:txBody>
          <a:bodyPr/>
          <a:lstStyle>
            <a:lvl1pPr marL="0" indent="0">
              <a:buFontTx/>
              <a:buNone/>
              <a:defRPr b="0"/>
            </a:lvl1pPr>
          </a:lstStyle>
          <a:p>
            <a:r>
              <a:rPr lang="en-GB" dirty="0"/>
              <a:t>Click here and add image via Templafy Image Library</a:t>
            </a:r>
            <a:endParaRPr lang="en-GB"/>
          </a:p>
        </p:txBody>
      </p:sp>
      <p:sp>
        <p:nvSpPr>
          <p:cNvPr id="7" name="Picture Placeholder 3"/>
          <p:cNvSpPr>
            <a:spLocks noGrp="1"/>
          </p:cNvSpPr>
          <p:nvPr>
            <p:ph type="pic" sz="quarter" idx="13" hasCustomPrompt="1"/>
          </p:nvPr>
        </p:nvSpPr>
        <p:spPr>
          <a:xfrm>
            <a:off x="6231600" y="3237372"/>
            <a:ext cx="5644800" cy="2653200"/>
          </a:xfrm>
        </p:spPr>
        <p:txBody>
          <a:bodyPr/>
          <a:lstStyle>
            <a:lvl1pPr marL="0" indent="0">
              <a:buFontTx/>
              <a:buNone/>
              <a:defRPr b="0"/>
            </a:lvl1pPr>
          </a:lstStyle>
          <a:p>
            <a:r>
              <a:rPr lang="en-GB" dirty="0"/>
              <a:t>Click here and add image via Templafy Image Library</a:t>
            </a:r>
            <a:endParaRPr lang="en-GB"/>
          </a:p>
        </p:txBody>
      </p:sp>
      <p:sp>
        <p:nvSpPr>
          <p:cNvPr id="10" name="Slide Number Placeholder 9"/>
          <p:cNvSpPr>
            <a:spLocks noGrp="1"/>
          </p:cNvSpPr>
          <p:nvPr>
            <p:ph type="sldNum" sz="quarter" idx="16"/>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8" name="Date Placeholder 7" hidden="1"/>
          <p:cNvSpPr>
            <a:spLocks noGrp="1"/>
          </p:cNvSpPr>
          <p:nvPr>
            <p:ph type="dt" sz="half" idx="14"/>
          </p:nvPr>
        </p:nvSpPr>
        <p:spPr/>
        <p:txBody>
          <a:bodyPr/>
          <a:lstStyle/>
          <a:p>
            <a:fld id="{78417F83-4CBA-48F2-BAD0-783AE3701E32}" type="datetimeFigureOut">
              <a:rPr lang="en-GB" smtClean="0"/>
              <a:pPr/>
              <a:t>24/08/2023</a:t>
            </a:fld>
            <a:r>
              <a:rPr lang="en-GB" dirty="0"/>
              <a:t>08/12/2017</a:t>
            </a:r>
          </a:p>
        </p:txBody>
      </p:sp>
      <p:sp>
        <p:nvSpPr>
          <p:cNvPr id="9" name="Footer Placeholder 8" hidden="1"/>
          <p:cNvSpPr>
            <a:spLocks noGrp="1"/>
          </p:cNvSpPr>
          <p:nvPr>
            <p:ph type="ftr" sz="quarter" idx="15"/>
          </p:nvPr>
        </p:nvSpPr>
        <p:spPr/>
        <p:txBody>
          <a:bodyPr/>
          <a:lstStyle/>
          <a:p>
            <a:endParaRPr lang="en-GB" dirty="0"/>
          </a:p>
        </p:txBody>
      </p:sp>
    </p:spTree>
    <p:extLst>
      <p:ext uri="{BB962C8B-B14F-4D97-AF65-F5344CB8AC3E}">
        <p14:creationId xmlns:p14="http://schemas.microsoft.com/office/powerpoint/2010/main" val="2530762384"/>
      </p:ext>
    </p:extLst>
  </p:cSld>
  <p:clrMapOvr>
    <a:masterClrMapping/>
  </p:clrMapOvr>
  <p:extLst>
    <p:ext uri="{DCECCB84-F9BA-43D5-87BE-67443E8EF086}">
      <p15:sldGuideLst xmlns:p15="http://schemas.microsoft.com/office/powerpoint/2012/main">
        <p15:guide id="1" pos="3922">
          <p15:clr>
            <a:srgbClr val="A4A3A4"/>
          </p15:clr>
        </p15:guide>
        <p15:guide id="2" pos="3755">
          <p15:clr>
            <a:srgbClr val="A4A3A4"/>
          </p15:clr>
        </p15:guide>
        <p15:guide id="3" orient="horz" pos="2039">
          <p15:clr>
            <a:srgbClr val="A4A3A4"/>
          </p15:clr>
        </p15:guide>
        <p15:guide id="4" orient="horz" pos="1872">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Full slide picture">
    <p:spTree>
      <p:nvGrpSpPr>
        <p:cNvPr id="1" name=""/>
        <p:cNvGrpSpPr/>
        <p:nvPr/>
      </p:nvGrpSpPr>
      <p:grpSpPr>
        <a:xfrm>
          <a:off x="0" y="0"/>
          <a:ext cx="0" cy="0"/>
          <a:chOff x="0" y="0"/>
          <a:chExt cx="0" cy="0"/>
        </a:xfrm>
      </p:grpSpPr>
      <p:sp>
        <p:nvSpPr>
          <p:cNvPr id="4" name="Picture Placeholder 4"/>
          <p:cNvSpPr>
            <a:spLocks noGrp="1"/>
          </p:cNvSpPr>
          <p:nvPr>
            <p:ph type="pic" sz="quarter" idx="11" hasCustomPrompt="1"/>
          </p:nvPr>
        </p:nvSpPr>
        <p:spPr>
          <a:xfrm>
            <a:off x="315913" y="315913"/>
            <a:ext cx="11557000" cy="6220354"/>
          </a:xfrm>
        </p:spPr>
        <p:txBody>
          <a:bodyPr/>
          <a:lstStyle>
            <a:lvl1pPr marL="0" indent="0">
              <a:buFontTx/>
              <a:buNone/>
              <a:defRPr b="0"/>
            </a:lvl1pPr>
          </a:lstStyle>
          <a:p>
            <a:r>
              <a:rPr lang="en-GB" dirty="0"/>
              <a:t>Click here and add image via Templafy Image Library</a:t>
            </a:r>
            <a:endParaRPr lang="en-GB"/>
          </a:p>
        </p:txBody>
      </p:sp>
      <p:sp>
        <p:nvSpPr>
          <p:cNvPr id="8" name="Slide Number Placeholder 7"/>
          <p:cNvSpPr>
            <a:spLocks noGrp="1"/>
          </p:cNvSpPr>
          <p:nvPr>
            <p:ph type="sldNum" sz="quarter" idx="14"/>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6" name="Date Placeholder 5" hidden="1"/>
          <p:cNvSpPr>
            <a:spLocks noGrp="1"/>
          </p:cNvSpPr>
          <p:nvPr>
            <p:ph type="dt" sz="half" idx="12"/>
          </p:nvPr>
        </p:nvSpPr>
        <p:spPr/>
        <p:txBody>
          <a:bodyPr/>
          <a:lstStyle/>
          <a:p>
            <a:fld id="{78417F83-4CBA-48F2-BAD0-783AE3701E32}" type="datetimeFigureOut">
              <a:rPr lang="en-GB" smtClean="0"/>
              <a:pPr/>
              <a:t>24/08/2023</a:t>
            </a:fld>
            <a:r>
              <a:rPr lang="en-GB" dirty="0"/>
              <a:t>08/12/2017</a:t>
            </a:r>
          </a:p>
        </p:txBody>
      </p:sp>
      <p:sp>
        <p:nvSpPr>
          <p:cNvPr id="7" name="Footer Placeholder 6" hidden="1"/>
          <p:cNvSpPr>
            <a:spLocks noGrp="1"/>
          </p:cNvSpPr>
          <p:nvPr>
            <p:ph type="ftr" sz="quarter" idx="13"/>
          </p:nvPr>
        </p:nvSpPr>
        <p:spPr/>
        <p:txBody>
          <a:bodyPr/>
          <a:lstStyle/>
          <a:p>
            <a:endParaRPr lang="en-GB" dirty="0"/>
          </a:p>
        </p:txBody>
      </p:sp>
    </p:spTree>
    <p:extLst>
      <p:ext uri="{BB962C8B-B14F-4D97-AF65-F5344CB8AC3E}">
        <p14:creationId xmlns:p14="http://schemas.microsoft.com/office/powerpoint/2010/main" val="11757517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9" name="Hvid baggrund"/>
          <p:cNvSpPr/>
          <p:nvPr userDrawn="1"/>
        </p:nvSpPr>
        <p:spPr bwMode="auto">
          <a:xfrm>
            <a:off x="0" y="0"/>
            <a:ext cx="12188825" cy="5897563"/>
          </a:xfrm>
          <a:prstGeom prst="rect">
            <a:avLst/>
          </a:prstGeom>
          <a:solidFill>
            <a:schemeClr val="bg1"/>
          </a:solidFill>
          <a:ln w="177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10" name="Slide Number Placeholder 9"/>
          <p:cNvSpPr>
            <a:spLocks noGrp="1"/>
          </p:cNvSpPr>
          <p:nvPr>
            <p:ph type="sldNum" sz="quarter" idx="15"/>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6" name="Date Placeholder 5" hidden="1"/>
          <p:cNvSpPr>
            <a:spLocks noGrp="1"/>
          </p:cNvSpPr>
          <p:nvPr>
            <p:ph type="dt" sz="half" idx="13"/>
          </p:nvPr>
        </p:nvSpPr>
        <p:spPr/>
        <p:txBody>
          <a:bodyPr/>
          <a:lstStyle/>
          <a:p>
            <a:fld id="{78417F83-4CBA-48F2-BAD0-783AE3701E32}" type="datetimeFigureOut">
              <a:rPr lang="en-GB" smtClean="0"/>
              <a:pPr/>
              <a:t>24/08/2023</a:t>
            </a:fld>
            <a:r>
              <a:rPr lang="en-GB" dirty="0"/>
              <a:t>08/12/2017</a:t>
            </a:r>
          </a:p>
        </p:txBody>
      </p:sp>
      <p:sp>
        <p:nvSpPr>
          <p:cNvPr id="8" name="Footer Placeholder 7" hidden="1"/>
          <p:cNvSpPr>
            <a:spLocks noGrp="1"/>
          </p:cNvSpPr>
          <p:nvPr>
            <p:ph type="ftr" sz="quarter" idx="14"/>
          </p:nvPr>
        </p:nvSpPr>
        <p:spPr/>
        <p:txBody>
          <a:bodyPr/>
          <a:lstStyle/>
          <a:p>
            <a:endParaRPr lang="en-GB" dirty="0"/>
          </a:p>
        </p:txBody>
      </p:sp>
      <p:sp>
        <p:nvSpPr>
          <p:cNvPr id="11" name="Text Placeholder 61"/>
          <p:cNvSpPr>
            <a:spLocks noGrp="1"/>
          </p:cNvSpPr>
          <p:nvPr>
            <p:ph type="body" sz="quarter" idx="16" hasCustomPrompt="1"/>
          </p:nvPr>
        </p:nvSpPr>
        <p:spPr>
          <a:xfrm>
            <a:off x="1845940" y="1412776"/>
            <a:ext cx="8496944" cy="3744416"/>
          </a:xfrm>
        </p:spPr>
        <p:txBody>
          <a:bodyPr/>
          <a:lstStyle>
            <a:lvl1pPr marL="432000" indent="-432000" algn="ctr">
              <a:lnSpc>
                <a:spcPct val="107000"/>
              </a:lnSpc>
              <a:buSzPct val="250000"/>
              <a:buFontTx/>
              <a:buBlip>
                <a:blip r:embed="rId2"/>
              </a:buBlip>
              <a:defRPr sz="2800">
                <a:latin typeface="Georgia" panose="02040502050405020303" pitchFamily="18" charset="0"/>
              </a:defRPr>
            </a:lvl1pPr>
            <a:lvl2pPr marL="216000" indent="-216000" algn="ctr">
              <a:lnSpc>
                <a:spcPct val="99000"/>
              </a:lnSpc>
              <a:buFont typeface="Arial" panose="020B0604020202020204" pitchFamily="34" charset="0"/>
              <a:buChar char="-"/>
              <a:defRPr sz="2000" cap="all" baseline="0">
                <a:latin typeface="Georgia" panose="02040502050405020303" pitchFamily="18" charset="0"/>
              </a:defRPr>
            </a:lvl2pPr>
            <a:lvl3pPr algn="ctr">
              <a:buFontTx/>
              <a:buNone/>
              <a:defRPr/>
            </a:lvl3pPr>
          </a:lstStyle>
          <a:p>
            <a:pPr lvl="0"/>
            <a:r>
              <a:rPr lang="en-GB" dirty="0"/>
              <a:t>Click to add Quote text, for next level ENTER and TAB</a:t>
            </a:r>
            <a:endParaRPr lang="en-GB"/>
          </a:p>
          <a:p>
            <a:pPr lvl="1"/>
            <a:r>
              <a:rPr lang="en-GB" dirty="0"/>
              <a:t>Second level</a:t>
            </a:r>
            <a:endParaRPr lang="en-GB"/>
          </a:p>
          <a:p>
            <a:pPr lvl="2"/>
            <a:endParaRPr lang="en-GB" dirty="0"/>
          </a:p>
        </p:txBody>
      </p:sp>
    </p:spTree>
    <p:extLst>
      <p:ext uri="{BB962C8B-B14F-4D97-AF65-F5344CB8AC3E}">
        <p14:creationId xmlns:p14="http://schemas.microsoft.com/office/powerpoint/2010/main" val="3845228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and Quote slide">
    <p:spTree>
      <p:nvGrpSpPr>
        <p:cNvPr id="1" name=""/>
        <p:cNvGrpSpPr/>
        <p:nvPr/>
      </p:nvGrpSpPr>
      <p:grpSpPr>
        <a:xfrm>
          <a:off x="0" y="0"/>
          <a:ext cx="0" cy="0"/>
          <a:chOff x="0" y="0"/>
          <a:chExt cx="0" cy="0"/>
        </a:xfrm>
      </p:grpSpPr>
      <p:sp>
        <p:nvSpPr>
          <p:cNvPr id="8" name="Hvid baggrund"/>
          <p:cNvSpPr/>
          <p:nvPr userDrawn="1"/>
        </p:nvSpPr>
        <p:spPr bwMode="auto">
          <a:xfrm>
            <a:off x="0" y="0"/>
            <a:ext cx="12188825" cy="5897563"/>
          </a:xfrm>
          <a:prstGeom prst="rect">
            <a:avLst/>
          </a:prstGeom>
          <a:solidFill>
            <a:schemeClr val="bg1"/>
          </a:solidFill>
          <a:ln w="177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5" name="Title 1"/>
          <p:cNvSpPr>
            <a:spLocks noGrp="1"/>
          </p:cNvSpPr>
          <p:nvPr>
            <p:ph type="title"/>
          </p:nvPr>
        </p:nvSpPr>
        <p:spPr>
          <a:xfrm>
            <a:off x="315913" y="230400"/>
            <a:ext cx="11563200" cy="752400"/>
          </a:xfrm>
        </p:spPr>
        <p:txBody>
          <a:bodyPr anchor="t" anchorCtr="0"/>
          <a:lstStyle/>
          <a:p>
            <a:r>
              <a:rPr lang="en-GB" dirty="0"/>
              <a:t>Click to edit Master title style</a:t>
            </a:r>
            <a:endParaRPr lang="en-GB"/>
          </a:p>
        </p:txBody>
      </p:sp>
      <p:sp>
        <p:nvSpPr>
          <p:cNvPr id="7" name="Text Placeholder 2"/>
          <p:cNvSpPr>
            <a:spLocks noGrp="1"/>
          </p:cNvSpPr>
          <p:nvPr>
            <p:ph type="body" sz="quarter" idx="11" hasCustomPrompt="1"/>
          </p:nvPr>
        </p:nvSpPr>
        <p:spPr>
          <a:xfrm>
            <a:off x="2998068" y="1853461"/>
            <a:ext cx="6264696" cy="2725288"/>
          </a:xfrm>
        </p:spPr>
        <p:txBody>
          <a:bodyPr/>
          <a:lstStyle>
            <a:lvl1pPr marL="432000" indent="-432000" algn="ctr">
              <a:lnSpc>
                <a:spcPct val="107000"/>
              </a:lnSpc>
              <a:buSzPct val="250000"/>
              <a:buFontTx/>
              <a:buBlip>
                <a:blip r:embed="rId2"/>
              </a:buBlip>
              <a:defRPr sz="2800">
                <a:latin typeface="Georgia" panose="02040502050405020303" pitchFamily="18" charset="0"/>
              </a:defRPr>
            </a:lvl1pPr>
            <a:lvl2pPr marL="216000" indent="-216000" algn="ctr">
              <a:lnSpc>
                <a:spcPct val="99000"/>
              </a:lnSpc>
              <a:buFont typeface="Arial" panose="020B0604020202020204" pitchFamily="34" charset="0"/>
              <a:buChar char="-"/>
              <a:defRPr sz="2000" cap="all" baseline="0">
                <a:latin typeface="Georgia" panose="02040502050405020303" pitchFamily="18" charset="0"/>
              </a:defRPr>
            </a:lvl2pPr>
            <a:lvl3pPr marL="576000" indent="0">
              <a:buNone/>
              <a:defRPr/>
            </a:lvl3pPr>
          </a:lstStyle>
          <a:p>
            <a:pPr lvl="0"/>
            <a:r>
              <a:rPr lang="en-GB" dirty="0"/>
              <a:t>Click to add Quote text, for next level ENTER and TAB</a:t>
            </a:r>
            <a:endParaRPr lang="en-GB"/>
          </a:p>
          <a:p>
            <a:pPr lvl="1"/>
            <a:r>
              <a:rPr lang="en-GB" dirty="0"/>
              <a:t>Second level</a:t>
            </a:r>
            <a:endParaRPr lang="en-GB"/>
          </a:p>
        </p:txBody>
      </p:sp>
      <p:sp>
        <p:nvSpPr>
          <p:cNvPr id="11" name="Slide Number Placeholder 10"/>
          <p:cNvSpPr>
            <a:spLocks noGrp="1"/>
          </p:cNvSpPr>
          <p:nvPr>
            <p:ph type="sldNum" sz="quarter" idx="15"/>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6" name="Date Placeholder 5" hidden="1"/>
          <p:cNvSpPr>
            <a:spLocks noGrp="1"/>
          </p:cNvSpPr>
          <p:nvPr>
            <p:ph type="dt" sz="half" idx="13"/>
          </p:nvPr>
        </p:nvSpPr>
        <p:spPr/>
        <p:txBody>
          <a:bodyPr/>
          <a:lstStyle/>
          <a:p>
            <a:fld id="{78417F83-4CBA-48F2-BAD0-783AE3701E32}" type="datetimeFigureOut">
              <a:rPr lang="en-GB" smtClean="0"/>
              <a:pPr/>
              <a:t>24/08/2023</a:t>
            </a:fld>
            <a:r>
              <a:rPr lang="en-GB" dirty="0"/>
              <a:t>08/12/2017</a:t>
            </a:r>
          </a:p>
        </p:txBody>
      </p:sp>
      <p:sp>
        <p:nvSpPr>
          <p:cNvPr id="10" name="Footer Placeholder 9" hidden="1"/>
          <p:cNvSpPr>
            <a:spLocks noGrp="1"/>
          </p:cNvSpPr>
          <p:nvPr>
            <p:ph type="ftr" sz="quarter" idx="14"/>
          </p:nvPr>
        </p:nvSpPr>
        <p:spPr/>
        <p:txBody>
          <a:bodyPr/>
          <a:lstStyle/>
          <a:p>
            <a:endParaRPr lang="en-GB" dirty="0"/>
          </a:p>
        </p:txBody>
      </p:sp>
    </p:spTree>
    <p:extLst>
      <p:ext uri="{BB962C8B-B14F-4D97-AF65-F5344CB8AC3E}">
        <p14:creationId xmlns:p14="http://schemas.microsoft.com/office/powerpoint/2010/main" val="27238606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Full slide content">
    <p:spTree>
      <p:nvGrpSpPr>
        <p:cNvPr id="1" name=""/>
        <p:cNvGrpSpPr/>
        <p:nvPr/>
      </p:nvGrpSpPr>
      <p:grpSpPr>
        <a:xfrm>
          <a:off x="0" y="0"/>
          <a:ext cx="0" cy="0"/>
          <a:chOff x="0" y="0"/>
          <a:chExt cx="0" cy="0"/>
        </a:xfrm>
      </p:grpSpPr>
      <p:sp>
        <p:nvSpPr>
          <p:cNvPr id="5" name="Content Placeholder 1"/>
          <p:cNvSpPr>
            <a:spLocks noGrp="1"/>
          </p:cNvSpPr>
          <p:nvPr>
            <p:ph sz="quarter" idx="12"/>
          </p:nvPr>
        </p:nvSpPr>
        <p:spPr>
          <a:xfrm>
            <a:off x="328613" y="328612"/>
            <a:ext cx="11550650" cy="6213475"/>
          </a:xfrm>
        </p:spPr>
        <p:txBody>
          <a:body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8" name="Slide Number Placeholder 7"/>
          <p:cNvSpPr>
            <a:spLocks noGrp="1"/>
          </p:cNvSpPr>
          <p:nvPr>
            <p:ph type="sldNum" sz="quarter" idx="15"/>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6" name="Date Placeholder 5" hidden="1"/>
          <p:cNvSpPr>
            <a:spLocks noGrp="1"/>
          </p:cNvSpPr>
          <p:nvPr>
            <p:ph type="dt" sz="half" idx="13"/>
          </p:nvPr>
        </p:nvSpPr>
        <p:spPr/>
        <p:txBody>
          <a:bodyPr/>
          <a:lstStyle/>
          <a:p>
            <a:fld id="{78417F83-4CBA-48F2-BAD0-783AE3701E32}" type="datetimeFigureOut">
              <a:rPr lang="en-GB" smtClean="0"/>
              <a:pPr/>
              <a:t>24/08/2023</a:t>
            </a:fld>
            <a:r>
              <a:rPr lang="en-GB" dirty="0"/>
              <a:t>08/12/2017</a:t>
            </a:r>
          </a:p>
        </p:txBody>
      </p:sp>
      <p:sp>
        <p:nvSpPr>
          <p:cNvPr id="7" name="Footer Placeholder 6" hidden="1"/>
          <p:cNvSpPr>
            <a:spLocks noGrp="1"/>
          </p:cNvSpPr>
          <p:nvPr>
            <p:ph type="ftr" sz="quarter" idx="14"/>
          </p:nvPr>
        </p:nvSpPr>
        <p:spPr/>
        <p:txBody>
          <a:bodyPr/>
          <a:lstStyle/>
          <a:p>
            <a:endParaRPr lang="en-GB" dirty="0"/>
          </a:p>
        </p:txBody>
      </p:sp>
    </p:spTree>
    <p:extLst>
      <p:ext uri="{BB962C8B-B14F-4D97-AF65-F5344CB8AC3E}">
        <p14:creationId xmlns:p14="http://schemas.microsoft.com/office/powerpoint/2010/main" val="12017503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un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GB"/>
          </a:p>
        </p:txBody>
      </p:sp>
      <p:sp>
        <p:nvSpPr>
          <p:cNvPr id="6" name="TextBox 5"/>
          <p:cNvSpPr txBox="1"/>
          <p:nvPr userDrawn="1"/>
        </p:nvSpPr>
        <p:spPr>
          <a:xfrm>
            <a:off x="-2160355" y="1022476"/>
            <a:ext cx="2012649" cy="473425"/>
          </a:xfrm>
          <a:prstGeom prst="rect">
            <a:avLst/>
          </a:prstGeom>
          <a:noFill/>
        </p:spPr>
        <p:txBody>
          <a:bodyPr wrap="square" lIns="0" tIns="0" rIns="0" bIns="0" rtlCol="0">
            <a:noAutofit/>
          </a:bodyPr>
          <a:lstStyle/>
          <a:p>
            <a:pPr algn="r">
              <a:lnSpc>
                <a:spcPct val="100000"/>
              </a:lnSpc>
            </a:pPr>
            <a:r>
              <a:rPr lang="en-GB" sz="1000" noProof="1">
                <a:solidFill>
                  <a:schemeClr val="tx1">
                    <a:lumMod val="75000"/>
                    <a:lumOff val="25000"/>
                  </a:schemeClr>
                </a:solidFill>
              </a:rPr>
              <a:t>Ændr 2. linje i overskriften </a:t>
            </a:r>
            <a:br>
              <a:rPr lang="en-GB" sz="1000" noProof="1">
                <a:solidFill>
                  <a:schemeClr val="tx1">
                    <a:lumMod val="75000"/>
                    <a:lumOff val="25000"/>
                  </a:schemeClr>
                </a:solidFill>
              </a:rPr>
            </a:br>
            <a:r>
              <a:rPr lang="en-GB" sz="1000" noProof="1">
                <a:solidFill>
                  <a:schemeClr val="tx1">
                    <a:lumMod val="75000"/>
                    <a:lumOff val="25000"/>
                  </a:schemeClr>
                </a:solidFill>
              </a:rPr>
              <a:t>til AU Passata Light</a:t>
            </a:r>
            <a:endParaRPr lang="en-GB" sz="4799" dirty="0"/>
          </a:p>
        </p:txBody>
      </p:sp>
      <p:sp>
        <p:nvSpPr>
          <p:cNvPr id="9" name="Slide Number Placeholder 8"/>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7" name="Date Placeholder 6" hidden="1"/>
          <p:cNvSpPr>
            <a:spLocks noGrp="1"/>
          </p:cNvSpPr>
          <p:nvPr>
            <p:ph type="dt" sz="half" idx="10"/>
          </p:nvPr>
        </p:nvSpPr>
        <p:spPr/>
        <p:txBody>
          <a:bodyPr/>
          <a:lstStyle/>
          <a:p>
            <a:fld id="{78417F83-4CBA-48F2-BAD0-783AE3701E32}" type="datetimeFigureOut">
              <a:rPr lang="en-GB" smtClean="0"/>
              <a:pPr/>
              <a:t>24/08/2023</a:t>
            </a:fld>
            <a:r>
              <a:rPr lang="en-GB" dirty="0"/>
              <a:t>08/12/2017</a:t>
            </a:r>
          </a:p>
        </p:txBody>
      </p:sp>
      <p:sp>
        <p:nvSpPr>
          <p:cNvPr id="8" name="Footer Placeholder 7" hidden="1"/>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39559805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3" name="Rectangle 2"/>
          <p:cNvSpPr/>
          <p:nvPr userDrawn="1"/>
        </p:nvSpPr>
        <p:spPr bwMode="auto">
          <a:xfrm>
            <a:off x="765820" y="1340768"/>
            <a:ext cx="1224136" cy="504056"/>
          </a:xfrm>
          <a:prstGeom prst="rect">
            <a:avLst/>
          </a:prstGeom>
          <a:solidFill>
            <a:schemeClr val="bg1"/>
          </a:solidFill>
          <a:ln w="1778"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5" name="Slide Number Placeholder 4"/>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2" name="Date Placeholder 1" hidden="1"/>
          <p:cNvSpPr>
            <a:spLocks noGrp="1"/>
          </p:cNvSpPr>
          <p:nvPr>
            <p:ph type="dt" sz="half" idx="10"/>
          </p:nvPr>
        </p:nvSpPr>
        <p:spPr/>
        <p:txBody>
          <a:bodyPr/>
          <a:lstStyle/>
          <a:p>
            <a:fld id="{78417F83-4CBA-48F2-BAD0-783AE3701E32}" type="datetimeFigureOut">
              <a:rPr lang="en-GB" smtClean="0"/>
              <a:pPr/>
              <a:t>24/08/2023</a:t>
            </a:fld>
            <a:r>
              <a:rPr lang="en-GB" dirty="0"/>
              <a:t>08/12/2017</a:t>
            </a:r>
          </a:p>
        </p:txBody>
      </p:sp>
      <p:sp>
        <p:nvSpPr>
          <p:cNvPr id="4" name="Footer Placeholder 3" hidden="1"/>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7539688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End slide Logo">
    <p:bg>
      <p:bgPr>
        <a:solidFill>
          <a:schemeClr val="bg1"/>
        </a:solidFill>
        <a:effectLst/>
      </p:bgPr>
    </p:bg>
    <p:spTree>
      <p:nvGrpSpPr>
        <p:cNvPr id="1" name=""/>
        <p:cNvGrpSpPr/>
        <p:nvPr/>
      </p:nvGrpSpPr>
      <p:grpSpPr>
        <a:xfrm>
          <a:off x="0" y="0"/>
          <a:ext cx="0" cy="0"/>
          <a:chOff x="0" y="0"/>
          <a:chExt cx="0" cy="0"/>
        </a:xfrm>
      </p:grpSpPr>
      <p:sp>
        <p:nvSpPr>
          <p:cNvPr id="8" name="Farvet baggrund"/>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p:txBody>
      </p:sp>
      <p:pic>
        <p:nvPicPr>
          <p:cNvPr id="6" name="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8776" y="2163364"/>
            <a:ext cx="2531272" cy="2531272"/>
          </a:xfrm>
          <a:prstGeom prst="rect">
            <a:avLst/>
          </a:prstGeom>
        </p:spPr>
      </p:pic>
      <p:sp>
        <p:nvSpPr>
          <p:cNvPr id="5" name="Date Placeholder 4" hidden="1"/>
          <p:cNvSpPr>
            <a:spLocks noGrp="1"/>
          </p:cNvSpPr>
          <p:nvPr>
            <p:ph type="dt" sz="half" idx="10"/>
          </p:nvPr>
        </p:nvSpPr>
        <p:spPr/>
        <p:txBody>
          <a:bodyPr/>
          <a:lstStyle/>
          <a:p>
            <a:fld id="{78417F83-4CBA-48F2-BAD0-783AE3701E32}" type="datetimeFigureOut">
              <a:rPr lang="en-GB" smtClean="0"/>
              <a:pPr/>
              <a:t>24/08/2023</a:t>
            </a:fld>
            <a:r>
              <a:rPr lang="en-GB" dirty="0"/>
              <a:t>08/12/2017</a:t>
            </a:r>
          </a:p>
        </p:txBody>
      </p:sp>
      <p:sp>
        <p:nvSpPr>
          <p:cNvPr id="7" name="Footer Placeholder 6" hidden="1"/>
          <p:cNvSpPr>
            <a:spLocks noGrp="1"/>
          </p:cNvSpPr>
          <p:nvPr>
            <p:ph type="ftr" sz="quarter" idx="11"/>
          </p:nvPr>
        </p:nvSpPr>
        <p:spPr/>
        <p:txBody>
          <a:bodyPr/>
          <a:lstStyle/>
          <a:p>
            <a:endParaRPr lang="en-GB" dirty="0"/>
          </a:p>
        </p:txBody>
      </p:sp>
      <p:sp>
        <p:nvSpPr>
          <p:cNvPr id="9" name="Slide Number Placeholder 8" hidden="1"/>
          <p:cNvSpPr>
            <a:spLocks noGrp="1"/>
          </p:cNvSpPr>
          <p:nvPr>
            <p:ph type="sldNum" sz="quarter" idx="12"/>
          </p:nvPr>
        </p:nvSpPr>
        <p:spPr>
          <a:xfrm>
            <a:off x="0" y="7020000"/>
            <a:ext cx="0" cy="461665"/>
          </a:xfrm>
        </p:spPr>
        <p:txBody>
          <a:bodyPr/>
          <a:lstStyle>
            <a:lvl1pPr>
              <a:defRPr sz="100">
                <a:noFill/>
              </a:defRPr>
            </a:lvl1pPr>
          </a:lstStyle>
          <a:p>
            <a:pPr>
              <a:defRPr/>
            </a:pPr>
            <a:fld id="{E90C1E0A-682D-40DC-B1EA-26C007FDC330}" type="slidenum">
              <a:rPr lang="en-GB" smtClean="0"/>
              <a:pPr>
                <a:defRPr/>
              </a:pPr>
              <a:t>‹#›</a:t>
            </a:fld>
            <a:endParaRPr lang="en-GB" dirty="0"/>
          </a:p>
        </p:txBody>
      </p:sp>
    </p:spTree>
    <p:extLst>
      <p:ext uri="{BB962C8B-B14F-4D97-AF65-F5344CB8AC3E}">
        <p14:creationId xmlns:p14="http://schemas.microsoft.com/office/powerpoint/2010/main" val="3199185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End slide">
    <p:bg>
      <p:bgPr>
        <a:solidFill>
          <a:schemeClr val="bg1"/>
        </a:solidFill>
        <a:effectLst/>
      </p:bgPr>
    </p:bg>
    <p:spTree>
      <p:nvGrpSpPr>
        <p:cNvPr id="1" name=""/>
        <p:cNvGrpSpPr/>
        <p:nvPr/>
      </p:nvGrpSpPr>
      <p:grpSpPr>
        <a:xfrm>
          <a:off x="0" y="0"/>
          <a:ext cx="0" cy="0"/>
          <a:chOff x="0" y="0"/>
          <a:chExt cx="0" cy="0"/>
        </a:xfrm>
      </p:grpSpPr>
      <p:sp>
        <p:nvSpPr>
          <p:cNvPr id="16" name="Farvet baggrund"/>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p:txBody>
      </p:sp>
      <p:sp>
        <p:nvSpPr>
          <p:cNvPr id="34" name="Pladsholder til tekst 2"/>
          <p:cNvSpPr txBox="1">
            <a:spLocks/>
          </p:cNvSpPr>
          <p:nvPr userDrawn="1"/>
        </p:nvSpPr>
        <p:spPr>
          <a:xfrm>
            <a:off x="1090914" y="2098689"/>
            <a:ext cx="12745416" cy="1329861"/>
          </a:xfrm>
          <a:prstGeom prst="rect">
            <a:avLst/>
          </a:prstGeom>
        </p:spPr>
        <p:txBody>
          <a:bodyPr wrap="square" lIns="0" tIns="0" rIns="0" bIns="21600">
            <a:spAutoFit/>
          </a:bodyPr>
          <a:lstStyle>
            <a:lvl1pPr marL="0" indent="0" algn="l" rtl="0" eaLnBrk="1" fontAlgn="base" hangingPunct="1">
              <a:lnSpc>
                <a:spcPct val="95000"/>
              </a:lnSpc>
              <a:spcBef>
                <a:spcPts val="600"/>
              </a:spcBef>
              <a:spcAft>
                <a:spcPct val="0"/>
              </a:spcAft>
              <a:buClr>
                <a:schemeClr val="accent3"/>
              </a:buClr>
              <a:buSzPct val="75000"/>
              <a:buFont typeface="Wingdings 3" pitchFamily="18" charset="2"/>
              <a:buNone/>
              <a:defRPr sz="2200">
                <a:solidFill>
                  <a:schemeClr val="bg1"/>
                </a:solidFill>
                <a:latin typeface="AU Peto" panose="040C0B07020602020301" pitchFamily="82" charset="0"/>
                <a:ea typeface="AU Peto" panose="040C0B07020602020301" pitchFamily="82" charset="0"/>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a:lstStyle>
          <a:p>
            <a:pPr>
              <a:lnSpc>
                <a:spcPct val="85000"/>
              </a:lnSpc>
            </a:pPr>
            <a:r>
              <a:rPr lang="en-GB" sz="10000" kern="0" dirty="0">
                <a:solidFill>
                  <a:schemeClr val="accent6"/>
                </a:solidFill>
                <a:latin typeface="AU Peto" panose="040C0B07020602020301" pitchFamily="82" charset="0"/>
              </a:rPr>
              <a:t>Aarhus</a:t>
            </a:r>
            <a:endParaRPr lang="en-GB"/>
          </a:p>
        </p:txBody>
      </p:sp>
      <p:sp>
        <p:nvSpPr>
          <p:cNvPr id="6" name="Pladsholder til tekst 2"/>
          <p:cNvSpPr txBox="1">
            <a:spLocks/>
          </p:cNvSpPr>
          <p:nvPr userDrawn="1"/>
        </p:nvSpPr>
        <p:spPr>
          <a:xfrm>
            <a:off x="7439540" y="2093600"/>
            <a:ext cx="4356484" cy="1329861"/>
          </a:xfrm>
          <a:prstGeom prst="rect">
            <a:avLst/>
          </a:prstGeom>
        </p:spPr>
        <p:txBody>
          <a:bodyPr wrap="square" lIns="0" tIns="0" rIns="0" bIns="21600">
            <a:spAutoFit/>
          </a:bodyPr>
          <a:lstStyle>
            <a:lvl1pPr marL="0" indent="0" algn="l" rtl="0" eaLnBrk="1" fontAlgn="base" hangingPunct="1">
              <a:lnSpc>
                <a:spcPct val="95000"/>
              </a:lnSpc>
              <a:spcBef>
                <a:spcPts val="600"/>
              </a:spcBef>
              <a:spcAft>
                <a:spcPct val="0"/>
              </a:spcAft>
              <a:buClr>
                <a:schemeClr val="accent3"/>
              </a:buClr>
              <a:buSzPct val="75000"/>
              <a:buFont typeface="Wingdings 3" pitchFamily="18" charset="2"/>
              <a:buNone/>
              <a:defRPr sz="2200">
                <a:solidFill>
                  <a:schemeClr val="bg1"/>
                </a:solidFill>
                <a:latin typeface="AU Peto" panose="040C0B07020602020301" pitchFamily="82" charset="0"/>
                <a:ea typeface="AU Peto" panose="040C0B07020602020301" pitchFamily="82" charset="0"/>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a:lstStyle>
          <a:p>
            <a:pPr>
              <a:lnSpc>
                <a:spcPct val="85000"/>
              </a:lnSpc>
            </a:pPr>
            <a:r>
              <a:rPr lang="en-GB" sz="10000" kern="0" dirty="0" err="1">
                <a:solidFill>
                  <a:schemeClr val="bg1"/>
                </a:solidFill>
                <a:latin typeface="AU Peto" panose="040C0B07020602020301" pitchFamily="82" charset="0"/>
              </a:rPr>
              <a:t>uni</a:t>
            </a:r>
            <a:endParaRPr lang="en-GB" sz="10000" kern="0" dirty="0">
              <a:solidFill>
                <a:schemeClr val="bg1"/>
              </a:solidFill>
              <a:latin typeface="AU Peto" panose="040C0B07020602020301" pitchFamily="82" charset="0"/>
            </a:endParaRPr>
          </a:p>
        </p:txBody>
      </p:sp>
      <p:sp>
        <p:nvSpPr>
          <p:cNvPr id="7" name="Pladsholder til tekst 2"/>
          <p:cNvSpPr txBox="1">
            <a:spLocks/>
          </p:cNvSpPr>
          <p:nvPr userDrawn="1"/>
        </p:nvSpPr>
        <p:spPr>
          <a:xfrm>
            <a:off x="1881492" y="3428550"/>
            <a:ext cx="9289032" cy="1329861"/>
          </a:xfrm>
          <a:prstGeom prst="rect">
            <a:avLst/>
          </a:prstGeom>
        </p:spPr>
        <p:txBody>
          <a:bodyPr wrap="square" lIns="0" tIns="0" rIns="0" bIns="21600">
            <a:spAutoFit/>
          </a:bodyPr>
          <a:lstStyle>
            <a:lvl1pPr marL="0" indent="0" algn="l" rtl="0" eaLnBrk="1" fontAlgn="base" hangingPunct="1">
              <a:lnSpc>
                <a:spcPct val="95000"/>
              </a:lnSpc>
              <a:spcBef>
                <a:spcPts val="600"/>
              </a:spcBef>
              <a:spcAft>
                <a:spcPct val="0"/>
              </a:spcAft>
              <a:buClr>
                <a:schemeClr val="accent3"/>
              </a:buClr>
              <a:buSzPct val="75000"/>
              <a:buFont typeface="Wingdings 3" pitchFamily="18" charset="2"/>
              <a:buNone/>
              <a:defRPr sz="2200">
                <a:solidFill>
                  <a:schemeClr val="bg1"/>
                </a:solidFill>
                <a:latin typeface="AU Peto" panose="040C0B07020602020301" pitchFamily="82" charset="0"/>
                <a:ea typeface="AU Peto" panose="040C0B07020602020301" pitchFamily="82" charset="0"/>
                <a:cs typeface="+mn-cs"/>
              </a:defRPr>
            </a:lvl1pPr>
            <a:lvl2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2pPr>
            <a:lvl3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3pPr>
            <a:lvl4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4pPr>
            <a:lvl5pPr marL="324000" indent="-324000" algn="l" rtl="0" eaLnBrk="1" fontAlgn="base" hangingPunct="1">
              <a:lnSpc>
                <a:spcPct val="95000"/>
              </a:lnSpc>
              <a:spcBef>
                <a:spcPts val="600"/>
              </a:spcBef>
              <a:spcAft>
                <a:spcPct val="0"/>
              </a:spcAft>
              <a:buClr>
                <a:schemeClr val="accent3"/>
              </a:buClr>
              <a:buSzPct val="75000"/>
              <a:buFont typeface="Wingdings 3" pitchFamily="18" charset="2"/>
              <a:buChar char="u"/>
              <a:defRPr sz="1600">
                <a:solidFill>
                  <a:srgbClr val="000000"/>
                </a:solidFill>
                <a:latin typeface="+mn-lt"/>
              </a:defRPr>
            </a:lvl5pPr>
            <a:lvl6pPr marL="13525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6pPr>
            <a:lvl7pPr marL="18097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7pPr>
            <a:lvl8pPr marL="22669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8pPr>
            <a:lvl9pPr marL="2724150" indent="-176213" algn="l" rtl="0" eaLnBrk="1" fontAlgn="base" hangingPunct="1">
              <a:lnSpc>
                <a:spcPct val="99000"/>
              </a:lnSpc>
              <a:spcBef>
                <a:spcPct val="20000"/>
              </a:spcBef>
              <a:spcAft>
                <a:spcPct val="0"/>
              </a:spcAft>
              <a:buFont typeface="AU Passata" pitchFamily="34" charset="0"/>
              <a:buChar char="›"/>
              <a:defRPr sz="1600">
                <a:solidFill>
                  <a:schemeClr val="bg2"/>
                </a:solidFill>
                <a:latin typeface="+mn-lt"/>
              </a:defRPr>
            </a:lvl9pPr>
          </a:lstStyle>
          <a:p>
            <a:pPr algn="ctr">
              <a:lnSpc>
                <a:spcPct val="85000"/>
              </a:lnSpc>
            </a:pPr>
            <a:r>
              <a:rPr lang="en-GB" sz="10000" kern="0" dirty="0" err="1">
                <a:solidFill>
                  <a:schemeClr val="bg1"/>
                </a:solidFill>
                <a:latin typeface="AU Peto" panose="040C0B07020602020301" pitchFamily="82" charset="0"/>
              </a:rPr>
              <a:t>versiet</a:t>
            </a:r>
            <a:endParaRPr lang="en-GB" sz="10000" dirty="0">
              <a:solidFill>
                <a:schemeClr val="bg1"/>
              </a:solidFill>
              <a:latin typeface="AU Peto" panose="040C0B07020602020301" pitchFamily="82" charset="0"/>
            </a:endParaRPr>
          </a:p>
        </p:txBody>
      </p:sp>
      <p:sp>
        <p:nvSpPr>
          <p:cNvPr id="8" name="Date Placeholder 4" hidden="1"/>
          <p:cNvSpPr>
            <a:spLocks noGrp="1"/>
          </p:cNvSpPr>
          <p:nvPr>
            <p:ph type="dt" sz="half" idx="10"/>
          </p:nvPr>
        </p:nvSpPr>
        <p:spPr>
          <a:xfrm>
            <a:off x="0" y="7020000"/>
            <a:ext cx="0" cy="0"/>
          </a:xfrm>
        </p:spPr>
        <p:txBody>
          <a:bodyPr/>
          <a:lstStyle/>
          <a:p>
            <a:fld id="{78417F83-4CBA-48F2-BAD0-783AE3701E32}" type="datetimeFigureOut">
              <a:rPr lang="en-GB" smtClean="0"/>
              <a:pPr/>
              <a:t>24/08/2023</a:t>
            </a:fld>
            <a:r>
              <a:rPr lang="en-GB" dirty="0"/>
              <a:t>08/12/2017</a:t>
            </a:r>
          </a:p>
        </p:txBody>
      </p:sp>
      <p:sp>
        <p:nvSpPr>
          <p:cNvPr id="9" name="Footer Placeholder 6" hidden="1"/>
          <p:cNvSpPr>
            <a:spLocks noGrp="1"/>
          </p:cNvSpPr>
          <p:nvPr>
            <p:ph type="ftr" sz="quarter" idx="11"/>
          </p:nvPr>
        </p:nvSpPr>
        <p:spPr>
          <a:xfrm>
            <a:off x="0" y="7020000"/>
            <a:ext cx="0" cy="0"/>
          </a:xfrm>
        </p:spPr>
        <p:txBody>
          <a:bodyPr/>
          <a:lstStyle/>
          <a:p>
            <a:endParaRPr lang="en-GB" dirty="0"/>
          </a:p>
        </p:txBody>
      </p:sp>
      <p:sp>
        <p:nvSpPr>
          <p:cNvPr id="10" name="Slide Number Placeholder 8" hidden="1"/>
          <p:cNvSpPr>
            <a:spLocks noGrp="1"/>
          </p:cNvSpPr>
          <p:nvPr>
            <p:ph type="sldNum" sz="quarter" idx="12"/>
          </p:nvPr>
        </p:nvSpPr>
        <p:spPr>
          <a:xfrm>
            <a:off x="0" y="7020000"/>
            <a:ext cx="0" cy="461665"/>
          </a:xfrm>
        </p:spPr>
        <p:txBody>
          <a:bodyPr/>
          <a:lstStyle>
            <a:lvl1pPr>
              <a:defRPr sz="100">
                <a:noFill/>
              </a:defRPr>
            </a:lvl1pPr>
          </a:lstStyle>
          <a:p>
            <a:pPr>
              <a:defRPr/>
            </a:pPr>
            <a:fld id="{E90C1E0A-682D-40DC-B1EA-26C007FDC330}" type="slidenum">
              <a:rPr lang="en-GB" smtClean="0"/>
              <a:pPr>
                <a:defRPr/>
              </a:pPr>
              <a:t>‹#›</a:t>
            </a:fld>
            <a:endParaRPr lang="en-GB" dirty="0"/>
          </a:p>
        </p:txBody>
      </p:sp>
    </p:spTree>
    <p:extLst>
      <p:ext uri="{BB962C8B-B14F-4D97-AF65-F5344CB8AC3E}">
        <p14:creationId xmlns:p14="http://schemas.microsoft.com/office/powerpoint/2010/main" val="3225635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text">
    <p:spTree>
      <p:nvGrpSpPr>
        <p:cNvPr id="1" name=""/>
        <p:cNvGrpSpPr/>
        <p:nvPr/>
      </p:nvGrpSpPr>
      <p:grpSpPr>
        <a:xfrm>
          <a:off x="0" y="0"/>
          <a:ext cx="0" cy="0"/>
          <a:chOff x="0" y="0"/>
          <a:chExt cx="0" cy="0"/>
        </a:xfrm>
      </p:grpSpPr>
      <p:sp>
        <p:nvSpPr>
          <p:cNvPr id="21" name="Farvet baggrund"/>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p:txBody>
      </p:sp>
      <p:sp>
        <p:nvSpPr>
          <p:cNvPr id="34819" name="Title 1"/>
          <p:cNvSpPr>
            <a:spLocks noGrp="1" noChangeArrowheads="1"/>
          </p:cNvSpPr>
          <p:nvPr>
            <p:ph type="ctrTitle"/>
          </p:nvPr>
        </p:nvSpPr>
        <p:spPr>
          <a:xfrm>
            <a:off x="981844" y="1520315"/>
            <a:ext cx="9543307" cy="1779553"/>
          </a:xfrm>
        </p:spPr>
        <p:txBody>
          <a:bodyPr wrap="square" anchor="b" anchorCtr="0">
            <a:noAutofit/>
          </a:bodyPr>
          <a:lstStyle>
            <a:lvl1pPr>
              <a:lnSpc>
                <a:spcPct val="90000"/>
              </a:lnSpc>
              <a:defRPr sz="6000" baseline="0">
                <a:solidFill>
                  <a:schemeClr val="bg1"/>
                </a:solidFill>
                <a:latin typeface="AU Passata Light" panose="020B0303030902030804" pitchFamily="34" charset="0"/>
              </a:defRPr>
            </a:lvl1pPr>
          </a:lstStyle>
          <a:p>
            <a:r>
              <a:rPr lang="en-GB" dirty="0"/>
              <a:t>Click to edit Master title style</a:t>
            </a:r>
            <a:endParaRPr lang="en-GB"/>
          </a:p>
        </p:txBody>
      </p:sp>
      <p:sp>
        <p:nvSpPr>
          <p:cNvPr id="4" name="Text Placeholder 3"/>
          <p:cNvSpPr>
            <a:spLocks noGrp="1"/>
          </p:cNvSpPr>
          <p:nvPr>
            <p:ph type="body" sz="quarter" idx="11"/>
          </p:nvPr>
        </p:nvSpPr>
        <p:spPr>
          <a:xfrm>
            <a:off x="985838" y="3715431"/>
            <a:ext cx="7161212" cy="1746085"/>
          </a:xfrm>
        </p:spPr>
        <p:txBody>
          <a:bodyPr/>
          <a:lstStyle>
            <a:lvl1pPr marL="0" indent="0">
              <a:lnSpc>
                <a:spcPct val="101000"/>
              </a:lnSpc>
              <a:buFontTx/>
              <a:buNone/>
              <a:defRPr sz="2700" b="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dirty="0"/>
              <a:t>Click to edit Master text styles</a:t>
            </a:r>
            <a:endParaRPr lang="en-GB"/>
          </a:p>
        </p:txBody>
      </p:sp>
      <p:sp>
        <p:nvSpPr>
          <p:cNvPr id="22" name="TextBox 21"/>
          <p:cNvSpPr txBox="1"/>
          <p:nvPr userDrawn="1"/>
        </p:nvSpPr>
        <p:spPr>
          <a:xfrm>
            <a:off x="-2160355" y="2132856"/>
            <a:ext cx="2012649" cy="738664"/>
          </a:xfrm>
          <a:prstGeom prst="rect">
            <a:avLst/>
          </a:prstGeom>
          <a:noFill/>
        </p:spPr>
        <p:txBody>
          <a:bodyPr wrap="square" lIns="0" tIns="0" rIns="0" bIns="0" rtlCol="0">
            <a:noAutofit/>
          </a:bodyPr>
          <a:lstStyle/>
          <a:p>
            <a:pPr algn="r">
              <a:lnSpc>
                <a:spcPct val="100000"/>
              </a:lnSpc>
            </a:pPr>
            <a:r>
              <a:rPr lang="en-GB" sz="1000" noProof="1">
                <a:solidFill>
                  <a:schemeClr val="tx1">
                    <a:lumMod val="75000"/>
                    <a:lumOff val="25000"/>
                  </a:schemeClr>
                </a:solidFill>
              </a:rPr>
              <a:t>Ændr 2. linje i overskriften </a:t>
            </a:r>
            <a:br>
              <a:rPr lang="en-GB" sz="1000" noProof="1">
                <a:solidFill>
                  <a:schemeClr val="tx1">
                    <a:lumMod val="75000"/>
                    <a:lumOff val="25000"/>
                  </a:schemeClr>
                </a:solidFill>
              </a:rPr>
            </a:br>
            <a:r>
              <a:rPr lang="en-GB" sz="1000" noProof="1">
                <a:solidFill>
                  <a:schemeClr val="tx1">
                    <a:lumMod val="75000"/>
                    <a:lumOff val="25000"/>
                  </a:schemeClr>
                </a:solidFill>
              </a:rPr>
              <a:t>til AU Passata bold</a:t>
            </a:r>
            <a:endParaRPr lang="en-GB" sz="4799" dirty="0"/>
          </a:p>
        </p:txBody>
      </p:sp>
      <p:sp>
        <p:nvSpPr>
          <p:cNvPr id="43" name="OFF_logo1Computed"/>
          <p:cNvSpPr/>
          <p:nvPr userDrawn="1"/>
        </p:nvSpPr>
        <p:spPr bwMode="auto">
          <a:xfrm>
            <a:off x="971999" y="5997600"/>
            <a:ext cx="65" cy="451123"/>
          </a:xfrm>
          <a:prstGeom prst="rect">
            <a:avLst/>
          </a:prstGeom>
          <a:noFill/>
          <a:ln w="1778" cap="flat" cmpd="sng" algn="ctr">
            <a:noFill/>
            <a:prstDash val="solid"/>
            <a:round/>
            <a:headEnd type="none" w="med" len="med"/>
            <a:tailEnd type="none" w="med" len="med"/>
          </a:ln>
          <a:effectLst/>
        </p:spPr>
        <p:txBody>
          <a:bodyPr vert="horz" wrap="non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en-GB" sz="1000" b="0" i="0" u="none" strike="noStrike" cap="all" normalizeH="0" baseline="0" noProof="1">
                <a:ln>
                  <a:noFill/>
                </a:ln>
                <a:solidFill>
                  <a:schemeClr val="bg1"/>
                </a:solidFill>
                <a:effectLst/>
                <a:latin typeface="AU Passata" pitchFamily="34" charset="0"/>
              </a:rPr>
              <a:t>Aarhus
University</a:t>
            </a:r>
          </a:p>
        </p:txBody>
      </p:sp>
      <p:pic>
        <p:nvPicPr>
          <p:cNvPr id="17" name="Au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400" y="5997600"/>
            <a:ext cx="557569" cy="558000"/>
          </a:xfrm>
          <a:prstGeom prst="rect">
            <a:avLst/>
          </a:prstGeom>
        </p:spPr>
      </p:pic>
      <p:pic>
        <p:nvPicPr>
          <p:cNvPr id="708462211" name="SecondaryLogo"/>
          <p:cNvPicPr>
            <a:picLocks noChangeAspect="1"/>
          </p:cNvPicPr>
          <p:nvPr/>
        </p:nvPicPr>
        <p:blipFill>
          <a:blip r:embed="rId3"/>
          <a:stretch>
            <a:fillRect/>
          </a:stretch>
        </p:blipFill>
        <p:spPr>
          <a:xfrm>
            <a:off x="10206000" y="5997600"/>
            <a:ext cx="1658237" cy="558000"/>
          </a:xfrm>
          <a:prstGeom prst="rect">
            <a:avLst/>
          </a:prstGeom>
        </p:spPr>
      </p:pic>
      <p:sp>
        <p:nvSpPr>
          <p:cNvPr id="5" name="Slide Number Placeholder 4"/>
          <p:cNvSpPr>
            <a:spLocks noGrp="1"/>
          </p:cNvSpPr>
          <p:nvPr>
            <p:ph type="sldNum" sz="quarter" idx="14"/>
          </p:nvPr>
        </p:nvSpPr>
        <p:spPr>
          <a:xfrm>
            <a:off x="11807992" y="6581497"/>
            <a:ext cx="252000" cy="153888"/>
          </a:xfrm>
        </p:spPr>
        <p:txBody>
          <a:bodyPr/>
          <a:lstStyle>
            <a:lvl1pPr>
              <a:defRPr>
                <a:solidFill>
                  <a:schemeClr val="bg1"/>
                </a:solidFill>
              </a:defRPr>
            </a:lvl1pPr>
          </a:lstStyle>
          <a:p>
            <a:pPr>
              <a:defRPr/>
            </a:pPr>
            <a:fld id="{E90C1E0A-682D-40DC-B1EA-26C007FDC330}" type="slidenum">
              <a:rPr lang="en-GB" smtClean="0"/>
              <a:pPr>
                <a:defRPr/>
              </a:pPr>
              <a:t>‹#›</a:t>
            </a:fld>
            <a:endParaRPr lang="en-GB" dirty="0"/>
          </a:p>
        </p:txBody>
      </p:sp>
      <p:sp>
        <p:nvSpPr>
          <p:cNvPr id="2" name="Date Placeholder 1" hidden="1"/>
          <p:cNvSpPr>
            <a:spLocks noGrp="1"/>
          </p:cNvSpPr>
          <p:nvPr>
            <p:ph type="dt" sz="half" idx="12"/>
          </p:nvPr>
        </p:nvSpPr>
        <p:spPr/>
        <p:txBody>
          <a:bodyPr/>
          <a:lstStyle/>
          <a:p>
            <a:fld id="{78417F83-4CBA-48F2-BAD0-783AE3701E32}" type="datetimeFigureOut">
              <a:rPr lang="en-GB" smtClean="0"/>
              <a:pPr/>
              <a:t>24/08/2023</a:t>
            </a:fld>
            <a:r>
              <a:rPr lang="en-GB" dirty="0"/>
              <a:t>08/12/2017</a:t>
            </a:r>
          </a:p>
        </p:txBody>
      </p:sp>
      <p:sp>
        <p:nvSpPr>
          <p:cNvPr id="3" name="Footer Placeholder 2" hidden="1"/>
          <p:cNvSpPr>
            <a:spLocks noGrp="1"/>
          </p:cNvSpPr>
          <p:nvPr>
            <p:ph type="ftr" sz="quarter" idx="13"/>
          </p:nvPr>
        </p:nvSpPr>
        <p:spPr/>
        <p:txBody>
          <a:bodyPr/>
          <a:lstStyle/>
          <a:p>
            <a:endParaRPr lang="en-GB" dirty="0"/>
          </a:p>
        </p:txBody>
      </p:sp>
      <p:sp>
        <p:nvSpPr>
          <p:cNvPr id="13" name="OFF_logo2Computed">
            <a:extLst>
              <a:ext uri="{FF2B5EF4-FFF2-40B4-BE49-F238E27FC236}">
                <a16:creationId xmlns:a16="http://schemas.microsoft.com/office/drawing/2014/main" id="{9CC90E93-3D3D-45EA-912A-5EF8411EA7BB}"/>
              </a:ext>
            </a:extLst>
          </p:cNvPr>
          <p:cNvSpPr txBox="1">
            <a:spLocks noChangeArrowheads="1"/>
          </p:cNvSpPr>
          <p:nvPr userDrawn="1"/>
        </p:nvSpPr>
        <p:spPr bwMode="auto">
          <a:xfrm>
            <a:off x="972000" y="5997600"/>
            <a:ext cx="3178196" cy="676612"/>
          </a:xfrm>
          <a:prstGeom prst="rect">
            <a:avLst/>
          </a:prstGeom>
          <a:noFill/>
          <a:ln w="1778" algn="ctr">
            <a:noFill/>
            <a:miter lim="800000"/>
            <a:headEnd/>
            <a:tailEnd/>
          </a:ln>
          <a:effectLst/>
        </p:spPr>
        <p:txBody>
          <a:bodyPr wrap="square" lIns="0" tIns="583200" rIns="0" bIns="0">
            <a:spAutoFit/>
          </a:bodyPr>
          <a:lstStyle/>
          <a:p>
            <a:pPr>
              <a:lnSpc>
                <a:spcPct val="95000"/>
              </a:lnSpc>
              <a:defRPr/>
            </a:pPr>
            <a:r>
              <a:rPr lang="en-GB" sz="600" cap="all" spc="40" baseline="0" dirty="0">
                <a:solidFill>
                  <a:schemeClr val="bg1"/>
                </a:solidFill>
                <a:latin typeface="AU Passata Light" pitchFamily="34" charset="0"/>
              </a:rPr>
              <a:t>Department of mechanical and production Engineering</a:t>
            </a:r>
          </a:p>
        </p:txBody>
      </p:sp>
    </p:spTree>
    <p:extLst>
      <p:ext uri="{BB962C8B-B14F-4D97-AF65-F5344CB8AC3E}">
        <p14:creationId xmlns:p14="http://schemas.microsoft.com/office/powerpoint/2010/main" val="35502966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End slide Aarhus Universitet">
    <p:bg>
      <p:bgPr>
        <a:solidFill>
          <a:schemeClr val="bg1"/>
        </a:solidFill>
        <a:effectLst/>
      </p:bgPr>
    </p:bg>
    <p:spTree>
      <p:nvGrpSpPr>
        <p:cNvPr id="1" name=""/>
        <p:cNvGrpSpPr/>
        <p:nvPr/>
      </p:nvGrpSpPr>
      <p:grpSpPr>
        <a:xfrm>
          <a:off x="0" y="0"/>
          <a:ext cx="0" cy="0"/>
          <a:chOff x="0" y="0"/>
          <a:chExt cx="0" cy="0"/>
        </a:xfrm>
      </p:grpSpPr>
      <p:sp>
        <p:nvSpPr>
          <p:cNvPr id="8" name="Farvet baggrund"/>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p:txBody>
      </p:sp>
      <p:sp>
        <p:nvSpPr>
          <p:cNvPr id="5" name="LAN_AUWBreak"/>
          <p:cNvSpPr/>
          <p:nvPr userDrawn="1"/>
        </p:nvSpPr>
        <p:spPr bwMode="auto">
          <a:xfrm>
            <a:off x="6022613" y="2804400"/>
            <a:ext cx="65" cy="757567"/>
          </a:xfrm>
          <a:prstGeom prst="rect">
            <a:avLst/>
          </a:prstGeom>
          <a:noFill/>
          <a:ln w="1778" cap="flat" cmpd="sng" algn="ctr">
            <a:noFill/>
            <a:prstDash val="solid"/>
            <a:round/>
            <a:headEnd type="none" w="med" len="med"/>
            <a:tailEnd type="none" w="med" len="med"/>
          </a:ln>
          <a:effectLst/>
        </p:spPr>
        <p:txBody>
          <a:bodyPr vert="horz" wrap="none" lIns="0" tIns="183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en-GB" sz="4000" b="0" i="0" u="none" strike="noStrike" cap="all" normalizeH="0" baseline="0" noProof="1">
                <a:ln>
                  <a:noFill/>
                </a:ln>
                <a:solidFill>
                  <a:schemeClr val="bg1"/>
                </a:solidFill>
                <a:effectLst/>
                <a:latin typeface="AU Passata" pitchFamily="34" charset="0"/>
              </a:rPr>
              <a:t>Aarhus
University</a:t>
            </a:r>
          </a:p>
        </p:txBody>
      </p:sp>
      <p:pic>
        <p:nvPicPr>
          <p:cNvPr id="6" name="Logo white"/>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18268" y="2864711"/>
            <a:ext cx="2228400" cy="1116990"/>
          </a:xfrm>
          <a:prstGeom prst="rect">
            <a:avLst/>
          </a:prstGeom>
        </p:spPr>
      </p:pic>
      <p:sp>
        <p:nvSpPr>
          <p:cNvPr id="7" name="Date Placeholder 4" hidden="1"/>
          <p:cNvSpPr>
            <a:spLocks noGrp="1"/>
          </p:cNvSpPr>
          <p:nvPr>
            <p:ph type="dt" sz="half" idx="10"/>
          </p:nvPr>
        </p:nvSpPr>
        <p:spPr>
          <a:xfrm>
            <a:off x="0" y="7020000"/>
            <a:ext cx="0" cy="0"/>
          </a:xfrm>
        </p:spPr>
        <p:txBody>
          <a:bodyPr/>
          <a:lstStyle/>
          <a:p>
            <a:fld id="{78417F83-4CBA-48F2-BAD0-783AE3701E32}" type="datetimeFigureOut">
              <a:rPr lang="en-GB" smtClean="0"/>
              <a:pPr/>
              <a:t>24/08/2023</a:t>
            </a:fld>
            <a:r>
              <a:rPr lang="en-GB" dirty="0"/>
              <a:t>08/12/2017</a:t>
            </a:r>
          </a:p>
        </p:txBody>
      </p:sp>
      <p:sp>
        <p:nvSpPr>
          <p:cNvPr id="9" name="Footer Placeholder 6" hidden="1"/>
          <p:cNvSpPr>
            <a:spLocks noGrp="1"/>
          </p:cNvSpPr>
          <p:nvPr>
            <p:ph type="ftr" sz="quarter" idx="11"/>
          </p:nvPr>
        </p:nvSpPr>
        <p:spPr>
          <a:xfrm>
            <a:off x="0" y="7020000"/>
            <a:ext cx="0" cy="0"/>
          </a:xfrm>
        </p:spPr>
        <p:txBody>
          <a:bodyPr/>
          <a:lstStyle/>
          <a:p>
            <a:endParaRPr lang="en-GB" dirty="0"/>
          </a:p>
        </p:txBody>
      </p:sp>
      <p:sp>
        <p:nvSpPr>
          <p:cNvPr id="10" name="Slide Number Placeholder 8" hidden="1"/>
          <p:cNvSpPr>
            <a:spLocks noGrp="1"/>
          </p:cNvSpPr>
          <p:nvPr>
            <p:ph type="sldNum" sz="quarter" idx="12"/>
          </p:nvPr>
        </p:nvSpPr>
        <p:spPr>
          <a:xfrm>
            <a:off x="0" y="7020000"/>
            <a:ext cx="0" cy="461665"/>
          </a:xfrm>
        </p:spPr>
        <p:txBody>
          <a:bodyPr/>
          <a:lstStyle>
            <a:lvl1pPr>
              <a:defRPr sz="100">
                <a:noFill/>
              </a:defRPr>
            </a:lvl1pPr>
          </a:lstStyle>
          <a:p>
            <a:pPr>
              <a:defRPr/>
            </a:pPr>
            <a:fld id="{E90C1E0A-682D-40DC-B1EA-26C007FDC330}" type="slidenum">
              <a:rPr lang="en-GB" smtClean="0"/>
              <a:pPr>
                <a:defRPr/>
              </a:pPr>
              <a:t>‹#›</a:t>
            </a:fld>
            <a:endParaRPr lang="en-GB" dirty="0"/>
          </a:p>
        </p:txBody>
      </p:sp>
    </p:spTree>
    <p:extLst>
      <p:ext uri="{BB962C8B-B14F-4D97-AF65-F5344CB8AC3E}">
        <p14:creationId xmlns:p14="http://schemas.microsoft.com/office/powerpoint/2010/main" val="3361009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sz="3400" cap="none" baseline="0"/>
            </a:lvl1pPr>
          </a:lstStyle>
          <a:p>
            <a:r>
              <a:rPr lang="es-ES" dirty="0"/>
              <a:t>Haga clic para modificar el estilo de título del patrón</a:t>
            </a:r>
            <a:endParaRPr lang="es-ES_tradnl" dirty="0"/>
          </a:p>
        </p:txBody>
      </p:sp>
      <p:sp>
        <p:nvSpPr>
          <p:cNvPr id="3" name="2 Marcador de contenido"/>
          <p:cNvSpPr>
            <a:spLocks noGrp="1"/>
          </p:cNvSpPr>
          <p:nvPr>
            <p:ph idx="1"/>
          </p:nvPr>
        </p:nvSpPr>
        <p:spPr/>
        <p:txBody>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ES_tradnl" dirty="0"/>
          </a:p>
        </p:txBody>
      </p:sp>
      <p:sp>
        <p:nvSpPr>
          <p:cNvPr id="4" name="3 Marcador de pie de página"/>
          <p:cNvSpPr>
            <a:spLocks noGrp="1"/>
          </p:cNvSpPr>
          <p:nvPr>
            <p:ph type="ftr" sz="quarter" idx="10"/>
          </p:nvPr>
        </p:nvSpPr>
        <p:spPr/>
        <p:txBody>
          <a:bodyPr/>
          <a:lstStyle>
            <a:lvl1pPr>
              <a:defRPr/>
            </a:lvl1pPr>
          </a:lstStyle>
          <a:p>
            <a:pPr>
              <a:defRPr/>
            </a:pPr>
            <a:r>
              <a:rPr lang="es-ES_tradnl"/>
              <a:t>FIN</a:t>
            </a:r>
            <a:endParaRPr lang="es-ES_tradnl">
              <a:solidFill>
                <a:schemeClr val="tx1"/>
              </a:solidFill>
            </a:endParaRPr>
          </a:p>
        </p:txBody>
      </p:sp>
      <p:sp>
        <p:nvSpPr>
          <p:cNvPr id="5" name="4 Marcador de número de diapositiva"/>
          <p:cNvSpPr>
            <a:spLocks noGrp="1"/>
          </p:cNvSpPr>
          <p:nvPr>
            <p:ph type="sldNum" sz="quarter" idx="11"/>
          </p:nvPr>
        </p:nvSpPr>
        <p:spPr>
          <a:xfrm>
            <a:off x="11807992" y="6581497"/>
            <a:ext cx="252000" cy="153888"/>
          </a:xfrm>
        </p:spPr>
        <p:txBody>
          <a:bodyPr/>
          <a:lstStyle>
            <a:lvl1pPr>
              <a:defRPr/>
            </a:lvl1pPr>
          </a:lstStyle>
          <a:p>
            <a:pPr>
              <a:defRPr/>
            </a:pPr>
            <a:fld id="{6122F16D-8661-4341-B958-ECBC512BD1D3}" type="slidenum">
              <a:rPr lang="es-ES_tradnl"/>
              <a:pPr>
                <a:defRPr/>
              </a:pPr>
              <a:t>‹#›</a:t>
            </a:fld>
            <a:endParaRPr lang="es-ES_tradnl"/>
          </a:p>
        </p:txBody>
      </p:sp>
    </p:spTree>
    <p:extLst>
      <p:ext uri="{BB962C8B-B14F-4D97-AF65-F5344CB8AC3E}">
        <p14:creationId xmlns:p14="http://schemas.microsoft.com/office/powerpoint/2010/main" val="16133554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162" y="2130426"/>
            <a:ext cx="10360501" cy="1470025"/>
          </a:xfrm>
        </p:spPr>
        <p:txBody>
          <a:bodyPr/>
          <a:lstStyle/>
          <a:p>
            <a:r>
              <a:rPr lang="es-ES"/>
              <a:t>Haga clic para modificar el estilo de título del patrón</a:t>
            </a:r>
            <a:endParaRPr lang="es-ES_tradnl"/>
          </a:p>
        </p:txBody>
      </p:sp>
      <p:sp>
        <p:nvSpPr>
          <p:cNvPr id="3" name="2 Subtítulo"/>
          <p:cNvSpPr>
            <a:spLocks noGrp="1"/>
          </p:cNvSpPr>
          <p:nvPr>
            <p:ph type="subTitle" idx="1"/>
          </p:nvPr>
        </p:nvSpPr>
        <p:spPr>
          <a:xfrm>
            <a:off x="1828324" y="3886200"/>
            <a:ext cx="8532178"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ES_tradnl"/>
          </a:p>
        </p:txBody>
      </p:sp>
      <p:sp>
        <p:nvSpPr>
          <p:cNvPr id="4" name="3 Marcador de pie de página"/>
          <p:cNvSpPr>
            <a:spLocks noGrp="1"/>
          </p:cNvSpPr>
          <p:nvPr>
            <p:ph type="ftr" sz="quarter" idx="10"/>
          </p:nvPr>
        </p:nvSpPr>
        <p:spPr/>
        <p:txBody>
          <a:bodyPr/>
          <a:lstStyle>
            <a:lvl1pPr>
              <a:defRPr/>
            </a:lvl1pPr>
          </a:lstStyle>
          <a:p>
            <a:pPr>
              <a:defRPr/>
            </a:pPr>
            <a:r>
              <a:rPr lang="es-ES_tradnl"/>
              <a:t>FIN</a:t>
            </a:r>
            <a:endParaRPr lang="es-ES_tradnl">
              <a:solidFill>
                <a:schemeClr val="tx1"/>
              </a:solidFill>
            </a:endParaRPr>
          </a:p>
        </p:txBody>
      </p:sp>
      <p:sp>
        <p:nvSpPr>
          <p:cNvPr id="5" name="4 Marcador de número de diapositiva"/>
          <p:cNvSpPr>
            <a:spLocks noGrp="1"/>
          </p:cNvSpPr>
          <p:nvPr>
            <p:ph type="sldNum" sz="quarter" idx="11"/>
          </p:nvPr>
        </p:nvSpPr>
        <p:spPr>
          <a:xfrm>
            <a:off x="11807992" y="6581497"/>
            <a:ext cx="252000" cy="153888"/>
          </a:xfrm>
        </p:spPr>
        <p:txBody>
          <a:bodyPr/>
          <a:lstStyle>
            <a:lvl1pPr>
              <a:defRPr/>
            </a:lvl1pPr>
          </a:lstStyle>
          <a:p>
            <a:pPr>
              <a:defRPr/>
            </a:pPr>
            <a:fld id="{9A954385-3572-4C48-ADF6-01D15A58ECFC}" type="slidenum">
              <a:rPr lang="es-ES_tradnl"/>
              <a:pPr>
                <a:defRPr/>
              </a:pPr>
              <a:t>‹#›</a:t>
            </a:fld>
            <a:endParaRPr lang="es-ES_tradnl"/>
          </a:p>
        </p:txBody>
      </p:sp>
    </p:spTree>
    <p:extLst>
      <p:ext uri="{BB962C8B-B14F-4D97-AF65-F5344CB8AC3E}">
        <p14:creationId xmlns:p14="http://schemas.microsoft.com/office/powerpoint/2010/main" val="42748955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Título, texto y objetos">
    <p:spTree>
      <p:nvGrpSpPr>
        <p:cNvPr id="1" name=""/>
        <p:cNvGrpSpPr/>
        <p:nvPr/>
      </p:nvGrpSpPr>
      <p:grpSpPr>
        <a:xfrm>
          <a:off x="0" y="0"/>
          <a:ext cx="0" cy="0"/>
          <a:chOff x="0" y="0"/>
          <a:chExt cx="0" cy="0"/>
        </a:xfrm>
      </p:grpSpPr>
      <p:sp>
        <p:nvSpPr>
          <p:cNvPr id="2" name="1 Título"/>
          <p:cNvSpPr>
            <a:spLocks noGrp="1"/>
          </p:cNvSpPr>
          <p:nvPr>
            <p:ph type="title"/>
          </p:nvPr>
        </p:nvSpPr>
        <p:spPr>
          <a:xfrm>
            <a:off x="914162" y="0"/>
            <a:ext cx="10360501" cy="685800"/>
          </a:xfrm>
        </p:spPr>
        <p:txBody>
          <a:bodyPr/>
          <a:lstStyle/>
          <a:p>
            <a:r>
              <a:rPr lang="es-ES"/>
              <a:t>Haga clic para modificar el estilo de título del patrón</a:t>
            </a:r>
            <a:endParaRPr lang="es-ES_tradnl"/>
          </a:p>
        </p:txBody>
      </p:sp>
      <p:sp>
        <p:nvSpPr>
          <p:cNvPr id="3" name="2 Marcador de texto"/>
          <p:cNvSpPr>
            <a:spLocks noGrp="1"/>
          </p:cNvSpPr>
          <p:nvPr>
            <p:ph type="body" sz="half" idx="1"/>
          </p:nvPr>
        </p:nvSpPr>
        <p:spPr>
          <a:xfrm>
            <a:off x="376668" y="933450"/>
            <a:ext cx="5637332" cy="51816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3 Marcador de contenido"/>
          <p:cNvSpPr>
            <a:spLocks noGrp="1"/>
          </p:cNvSpPr>
          <p:nvPr>
            <p:ph sz="half" idx="2"/>
          </p:nvPr>
        </p:nvSpPr>
        <p:spPr>
          <a:xfrm>
            <a:off x="6217147" y="933450"/>
            <a:ext cx="5637332" cy="51816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5" name="4 Marcador de pie de página"/>
          <p:cNvSpPr>
            <a:spLocks noGrp="1"/>
          </p:cNvSpPr>
          <p:nvPr>
            <p:ph type="ftr" sz="quarter" idx="10"/>
          </p:nvPr>
        </p:nvSpPr>
        <p:spPr/>
        <p:txBody>
          <a:bodyPr/>
          <a:lstStyle>
            <a:lvl1pPr>
              <a:defRPr/>
            </a:lvl1pPr>
          </a:lstStyle>
          <a:p>
            <a:pPr>
              <a:defRPr/>
            </a:pPr>
            <a:r>
              <a:rPr lang="es-ES_tradnl"/>
              <a:t>FIN</a:t>
            </a:r>
            <a:endParaRPr lang="es-ES_tradnl">
              <a:solidFill>
                <a:schemeClr val="tx1"/>
              </a:solidFill>
            </a:endParaRPr>
          </a:p>
        </p:txBody>
      </p:sp>
      <p:sp>
        <p:nvSpPr>
          <p:cNvPr id="6" name="5 Marcador de número de diapositiva"/>
          <p:cNvSpPr>
            <a:spLocks noGrp="1"/>
          </p:cNvSpPr>
          <p:nvPr>
            <p:ph type="sldNum" sz="quarter" idx="11"/>
          </p:nvPr>
        </p:nvSpPr>
        <p:spPr>
          <a:xfrm>
            <a:off x="11807992" y="6581497"/>
            <a:ext cx="252000" cy="153888"/>
          </a:xfrm>
        </p:spPr>
        <p:txBody>
          <a:bodyPr/>
          <a:lstStyle>
            <a:lvl1pPr>
              <a:defRPr/>
            </a:lvl1pPr>
          </a:lstStyle>
          <a:p>
            <a:pPr>
              <a:defRPr/>
            </a:pPr>
            <a:fld id="{F6A998A8-02C7-479C-843B-097979C5BBDF}" type="slidenum">
              <a:rPr lang="es-ES_tradnl"/>
              <a:pPr>
                <a:defRPr/>
              </a:pPr>
              <a:t>‹#›</a:t>
            </a:fld>
            <a:endParaRPr lang="es-ES_tradnl"/>
          </a:p>
        </p:txBody>
      </p:sp>
    </p:spTree>
    <p:extLst>
      <p:ext uri="{BB962C8B-B14F-4D97-AF65-F5344CB8AC3E}">
        <p14:creationId xmlns:p14="http://schemas.microsoft.com/office/powerpoint/2010/main" val="23883337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TwoObj" preserve="1">
  <p:cSld name="Título, texto y 2 objetos">
    <p:spTree>
      <p:nvGrpSpPr>
        <p:cNvPr id="1" name=""/>
        <p:cNvGrpSpPr/>
        <p:nvPr/>
      </p:nvGrpSpPr>
      <p:grpSpPr>
        <a:xfrm>
          <a:off x="0" y="0"/>
          <a:ext cx="0" cy="0"/>
          <a:chOff x="0" y="0"/>
          <a:chExt cx="0" cy="0"/>
        </a:xfrm>
      </p:grpSpPr>
      <p:sp>
        <p:nvSpPr>
          <p:cNvPr id="2" name="1 Título"/>
          <p:cNvSpPr>
            <a:spLocks noGrp="1"/>
          </p:cNvSpPr>
          <p:nvPr>
            <p:ph type="title"/>
          </p:nvPr>
        </p:nvSpPr>
        <p:spPr>
          <a:xfrm>
            <a:off x="914162" y="0"/>
            <a:ext cx="10360501" cy="685800"/>
          </a:xfrm>
        </p:spPr>
        <p:txBody>
          <a:bodyPr/>
          <a:lstStyle/>
          <a:p>
            <a:r>
              <a:rPr lang="es-ES"/>
              <a:t>Haga clic para modificar el estilo de título del patrón</a:t>
            </a:r>
            <a:endParaRPr lang="es-ES_tradnl"/>
          </a:p>
        </p:txBody>
      </p:sp>
      <p:sp>
        <p:nvSpPr>
          <p:cNvPr id="3" name="2 Marcador de texto"/>
          <p:cNvSpPr>
            <a:spLocks noGrp="1"/>
          </p:cNvSpPr>
          <p:nvPr>
            <p:ph type="body" sz="half" idx="1"/>
          </p:nvPr>
        </p:nvSpPr>
        <p:spPr>
          <a:xfrm>
            <a:off x="376668" y="933450"/>
            <a:ext cx="5637332" cy="51816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4" name="3 Marcador de contenido"/>
          <p:cNvSpPr>
            <a:spLocks noGrp="1"/>
          </p:cNvSpPr>
          <p:nvPr>
            <p:ph sz="quarter" idx="2"/>
          </p:nvPr>
        </p:nvSpPr>
        <p:spPr>
          <a:xfrm>
            <a:off x="6217147" y="933450"/>
            <a:ext cx="5637332" cy="25146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5" name="4 Marcador de contenido"/>
          <p:cNvSpPr>
            <a:spLocks noGrp="1"/>
          </p:cNvSpPr>
          <p:nvPr>
            <p:ph sz="quarter" idx="3"/>
          </p:nvPr>
        </p:nvSpPr>
        <p:spPr>
          <a:xfrm>
            <a:off x="6217147" y="3600450"/>
            <a:ext cx="5637332" cy="25146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6" name="Rectangle 5"/>
          <p:cNvSpPr>
            <a:spLocks noGrp="1" noChangeArrowheads="1"/>
          </p:cNvSpPr>
          <p:nvPr>
            <p:ph type="ftr" sz="quarter" idx="10"/>
          </p:nvPr>
        </p:nvSpPr>
        <p:spPr>
          <a:ln/>
        </p:spPr>
        <p:txBody>
          <a:bodyPr/>
          <a:lstStyle>
            <a:lvl1pPr>
              <a:defRPr/>
            </a:lvl1pPr>
          </a:lstStyle>
          <a:p>
            <a:pPr>
              <a:defRPr/>
            </a:pPr>
            <a:r>
              <a:rPr lang="es-ES_tradnl"/>
              <a:t>FIN</a:t>
            </a:r>
            <a:endParaRPr lang="es-ES_tradnl">
              <a:solidFill>
                <a:schemeClr val="tx1"/>
              </a:solidFill>
            </a:endParaRPr>
          </a:p>
        </p:txBody>
      </p:sp>
      <p:sp>
        <p:nvSpPr>
          <p:cNvPr id="7" name="Rectangle 6"/>
          <p:cNvSpPr>
            <a:spLocks noGrp="1" noChangeArrowheads="1"/>
          </p:cNvSpPr>
          <p:nvPr>
            <p:ph type="sldNum" sz="quarter" idx="11"/>
          </p:nvPr>
        </p:nvSpPr>
        <p:spPr>
          <a:xfrm>
            <a:off x="11807992" y="6581497"/>
            <a:ext cx="252000" cy="153888"/>
          </a:xfrm>
          <a:ln/>
        </p:spPr>
        <p:txBody>
          <a:bodyPr/>
          <a:lstStyle>
            <a:lvl1pPr>
              <a:defRPr/>
            </a:lvl1pPr>
          </a:lstStyle>
          <a:p>
            <a:pPr>
              <a:defRPr/>
            </a:pPr>
            <a:fld id="{975473A2-34C7-4831-A7D0-C316AE71C0F5}" type="slidenum">
              <a:rPr lang="es-ES_tradnl"/>
              <a:pPr>
                <a:defRPr/>
              </a:pPr>
              <a:t>‹#›</a:t>
            </a:fld>
            <a:endParaRPr lang="es-ES_tradnl" dirty="0"/>
          </a:p>
        </p:txBody>
      </p:sp>
    </p:spTree>
    <p:extLst>
      <p:ext uri="{BB962C8B-B14F-4D97-AF65-F5344CB8AC3E}">
        <p14:creationId xmlns:p14="http://schemas.microsoft.com/office/powerpoint/2010/main" val="989737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no picture">
    <p:spTree>
      <p:nvGrpSpPr>
        <p:cNvPr id="1" name=""/>
        <p:cNvGrpSpPr/>
        <p:nvPr/>
      </p:nvGrpSpPr>
      <p:grpSpPr>
        <a:xfrm>
          <a:off x="0" y="0"/>
          <a:ext cx="0" cy="0"/>
          <a:chOff x="0" y="0"/>
          <a:chExt cx="0" cy="0"/>
        </a:xfrm>
      </p:grpSpPr>
      <p:sp>
        <p:nvSpPr>
          <p:cNvPr id="22" name="Farvet baggrund"/>
          <p:cNvSpPr/>
          <p:nvPr userDrawn="1"/>
        </p:nvSpPr>
        <p:spPr>
          <a:xfrm>
            <a:off x="0" y="0"/>
            <a:ext cx="12188825"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p:txBody>
      </p:sp>
      <p:sp>
        <p:nvSpPr>
          <p:cNvPr id="34819" name="Title 1"/>
          <p:cNvSpPr>
            <a:spLocks noGrp="1" noChangeArrowheads="1"/>
          </p:cNvSpPr>
          <p:nvPr>
            <p:ph type="ctrTitle"/>
          </p:nvPr>
        </p:nvSpPr>
        <p:spPr>
          <a:xfrm>
            <a:off x="985838" y="2482343"/>
            <a:ext cx="10220325" cy="1661993"/>
          </a:xfrm>
        </p:spPr>
        <p:txBody>
          <a:bodyPr wrap="square" anchor="ctr" anchorCtr="0">
            <a:spAutoFit/>
          </a:bodyPr>
          <a:lstStyle>
            <a:lvl1pPr>
              <a:lnSpc>
                <a:spcPct val="90000"/>
              </a:lnSpc>
              <a:defRPr sz="6000" baseline="0">
                <a:solidFill>
                  <a:schemeClr val="bg1"/>
                </a:solidFill>
                <a:latin typeface="AU Passata Light" panose="020B0303030902030804" pitchFamily="34" charset="0"/>
              </a:defRPr>
            </a:lvl1pPr>
          </a:lstStyle>
          <a:p>
            <a:r>
              <a:rPr lang="en-GB" dirty="0"/>
              <a:t>Click to edit Master title style</a:t>
            </a:r>
            <a:endParaRPr lang="en-GB"/>
          </a:p>
        </p:txBody>
      </p:sp>
      <p:sp>
        <p:nvSpPr>
          <p:cNvPr id="14" name="TextBox 13"/>
          <p:cNvSpPr txBox="1"/>
          <p:nvPr userDrawn="1"/>
        </p:nvSpPr>
        <p:spPr>
          <a:xfrm>
            <a:off x="-1973598" y="3082506"/>
            <a:ext cx="1825892" cy="307777"/>
          </a:xfrm>
          <a:prstGeom prst="rect">
            <a:avLst/>
          </a:prstGeom>
          <a:noFill/>
        </p:spPr>
        <p:txBody>
          <a:bodyPr wrap="square" lIns="0" tIns="0" rIns="0" bIns="0" rtlCol="0">
            <a:spAutoFit/>
          </a:bodyPr>
          <a:lstStyle/>
          <a:p>
            <a:pPr algn="r">
              <a:lnSpc>
                <a:spcPct val="100000"/>
              </a:lnSpc>
            </a:pPr>
            <a:r>
              <a:rPr lang="en-GB" sz="1000" baseline="0" noProof="1">
                <a:solidFill>
                  <a:schemeClr val="tx1">
                    <a:lumMod val="75000"/>
                    <a:lumOff val="25000"/>
                  </a:schemeClr>
                </a:solidFill>
              </a:rPr>
              <a:t>Ændr 2. linje eller ord til</a:t>
            </a:r>
            <a:endParaRPr lang="en-GB"/>
          </a:p>
          <a:p>
            <a:pPr algn="r">
              <a:lnSpc>
                <a:spcPct val="100000"/>
              </a:lnSpc>
            </a:pPr>
            <a:r>
              <a:rPr lang="en-GB" sz="1000" noProof="1">
                <a:solidFill>
                  <a:schemeClr val="tx1">
                    <a:lumMod val="75000"/>
                    <a:lumOff val="25000"/>
                  </a:schemeClr>
                </a:solidFill>
              </a:rPr>
              <a:t>AU Passata Bold</a:t>
            </a:r>
            <a:endParaRPr lang="en-GB" sz="4799" dirty="0"/>
          </a:p>
        </p:txBody>
      </p:sp>
      <p:sp>
        <p:nvSpPr>
          <p:cNvPr id="30" name="OFF_logo1Computed"/>
          <p:cNvSpPr/>
          <p:nvPr userDrawn="1"/>
        </p:nvSpPr>
        <p:spPr bwMode="auto">
          <a:xfrm>
            <a:off x="971999" y="5997600"/>
            <a:ext cx="65" cy="451123"/>
          </a:xfrm>
          <a:prstGeom prst="rect">
            <a:avLst/>
          </a:prstGeom>
          <a:noFill/>
          <a:ln w="1778" cap="flat" cmpd="sng" algn="ctr">
            <a:noFill/>
            <a:prstDash val="solid"/>
            <a:round/>
            <a:headEnd type="none" w="med" len="med"/>
            <a:tailEnd type="none" w="med" len="med"/>
          </a:ln>
          <a:effectLst/>
        </p:spPr>
        <p:txBody>
          <a:bodyPr vert="horz" wrap="none" lIns="0" tIns="309600" rIns="0" bIns="0" numCol="1" rtlCol="0" anchor="t" anchorCtr="0" compatLnSpc="1">
            <a:prstTxWarp prst="textNoShape">
              <a:avLst/>
            </a:prstTxWarp>
            <a:spAutoFit/>
          </a:bodyPr>
          <a:lstStyle/>
          <a:p>
            <a:pPr marL="0" marR="0" indent="0" algn="l" defTabSz="914400" rtl="0" eaLnBrk="1" fontAlgn="base" latinLnBrk="0" hangingPunct="1">
              <a:lnSpc>
                <a:spcPct val="90000"/>
              </a:lnSpc>
              <a:spcBef>
                <a:spcPct val="0"/>
              </a:spcBef>
              <a:spcAft>
                <a:spcPct val="0"/>
              </a:spcAft>
              <a:buClrTx/>
              <a:buSzTx/>
              <a:buFont typeface="AU Passata" pitchFamily="34" charset="0"/>
              <a:buNone/>
              <a:tabLst/>
            </a:pPr>
            <a:r>
              <a:rPr kumimoji="0" lang="en-GB" sz="1000" b="0" i="0" u="none" strike="noStrike" cap="all" normalizeH="0" baseline="0" noProof="1">
                <a:ln>
                  <a:noFill/>
                </a:ln>
                <a:solidFill>
                  <a:schemeClr val="bg1"/>
                </a:solidFill>
                <a:effectLst/>
                <a:latin typeface="AU Passata" pitchFamily="34" charset="0"/>
              </a:rPr>
              <a:t>Aarhus
University</a:t>
            </a:r>
          </a:p>
        </p:txBody>
      </p:sp>
      <p:sp>
        <p:nvSpPr>
          <p:cNvPr id="26" name="Date_DateCustomA"/>
          <p:cNvSpPr txBox="1">
            <a:spLocks noChangeArrowheads="1"/>
          </p:cNvSpPr>
          <p:nvPr userDrawn="1"/>
        </p:nvSpPr>
        <p:spPr bwMode="auto">
          <a:xfrm>
            <a:off x="3691333" y="5997600"/>
            <a:ext cx="2271840" cy="582176"/>
          </a:xfrm>
          <a:prstGeom prst="rect">
            <a:avLst/>
          </a:prstGeom>
          <a:noFill/>
          <a:ln w="1778" algn="ctr">
            <a:noFill/>
            <a:miter lim="800000"/>
            <a:headEnd/>
            <a:tailEnd/>
          </a:ln>
          <a:effectLst/>
        </p:spPr>
        <p:txBody>
          <a:bodyPr wrap="square" lIns="0" tIns="475200" rIns="0" bIns="0" anchor="t" anchorCtr="0">
            <a:spAutoFit/>
          </a:bodyPr>
          <a:lstStyle/>
          <a:p>
            <a:pPr algn="r">
              <a:lnSpc>
                <a:spcPct val="95000"/>
              </a:lnSpc>
              <a:defRPr/>
            </a:pPr>
            <a:r>
              <a:rPr lang="en-GB" sz="700" b="0" cap="all" baseline="0" dirty="0">
                <a:solidFill>
                  <a:schemeClr val="bg1"/>
                </a:solidFill>
                <a:latin typeface="+mn-lt"/>
              </a:rPr>
              <a:t>8 December 2017</a:t>
            </a:r>
          </a:p>
        </p:txBody>
      </p:sp>
      <p:sp>
        <p:nvSpPr>
          <p:cNvPr id="28" name="USR_Title"/>
          <p:cNvSpPr txBox="1">
            <a:spLocks noChangeArrowheads="1"/>
          </p:cNvSpPr>
          <p:nvPr userDrawn="1"/>
        </p:nvSpPr>
        <p:spPr bwMode="auto">
          <a:xfrm>
            <a:off x="6240044" y="5997600"/>
            <a:ext cx="2982416" cy="582176"/>
          </a:xfrm>
          <a:prstGeom prst="rect">
            <a:avLst/>
          </a:prstGeom>
          <a:noFill/>
          <a:ln w="1778" algn="ctr">
            <a:noFill/>
            <a:miter lim="800000"/>
            <a:headEnd/>
            <a:tailEnd/>
          </a:ln>
          <a:effectLst/>
        </p:spPr>
        <p:txBody>
          <a:bodyPr lIns="0" tIns="475200" rIns="0" bIns="0" anchor="t" anchorCtr="0">
            <a:spAutoFit/>
          </a:bodyPr>
          <a:lstStyle/>
          <a:p>
            <a:pPr algn="l">
              <a:lnSpc>
                <a:spcPct val="95000"/>
              </a:lnSpc>
              <a:defRPr/>
            </a:pPr>
            <a:r>
              <a:rPr lang="en-GB" sz="700" b="0" cap="all" baseline="0" dirty="0">
                <a:solidFill>
                  <a:schemeClr val="bg1"/>
                </a:solidFill>
                <a:latin typeface="+mn-lt"/>
              </a:rPr>
              <a:t>Postdoc</a:t>
            </a:r>
          </a:p>
        </p:txBody>
      </p:sp>
      <p:sp>
        <p:nvSpPr>
          <p:cNvPr id="27" name="FLD_Event"/>
          <p:cNvSpPr txBox="1">
            <a:spLocks noChangeArrowheads="1"/>
          </p:cNvSpPr>
          <p:nvPr userDrawn="1"/>
        </p:nvSpPr>
        <p:spPr bwMode="auto">
          <a:xfrm>
            <a:off x="3691333" y="5997600"/>
            <a:ext cx="2271840" cy="447676"/>
          </a:xfrm>
          <a:prstGeom prst="rect">
            <a:avLst/>
          </a:prstGeom>
          <a:noFill/>
          <a:ln w="1778" algn="ctr">
            <a:noFill/>
            <a:miter lim="800000"/>
            <a:headEnd/>
            <a:tailEnd/>
          </a:ln>
          <a:effectLst/>
        </p:spPr>
        <p:txBody>
          <a:bodyPr wrap="square" lIns="0" tIns="342000" rIns="0" bIns="0" anchor="t" anchorCtr="0">
            <a:spAutoFit/>
          </a:bodyPr>
          <a:lstStyle/>
          <a:p>
            <a:pPr algn="r">
              <a:lnSpc>
                <a:spcPct val="95000"/>
              </a:lnSpc>
              <a:defRPr/>
            </a:pPr>
            <a:endParaRPr lang="en-GB" sz="700" b="0" cap="all" baseline="0" dirty="0">
              <a:solidFill>
                <a:schemeClr val="bg1"/>
              </a:solidFill>
              <a:latin typeface="+mn-lt"/>
            </a:endParaRPr>
          </a:p>
        </p:txBody>
      </p:sp>
      <p:sp>
        <p:nvSpPr>
          <p:cNvPr id="29" name="USR_Name"/>
          <p:cNvSpPr txBox="1">
            <a:spLocks noChangeArrowheads="1"/>
          </p:cNvSpPr>
          <p:nvPr userDrawn="1"/>
        </p:nvSpPr>
        <p:spPr bwMode="auto">
          <a:xfrm>
            <a:off x="6240044" y="5997600"/>
            <a:ext cx="2982416" cy="444040"/>
          </a:xfrm>
          <a:prstGeom prst="rect">
            <a:avLst/>
          </a:prstGeom>
          <a:noFill/>
          <a:ln w="1778" algn="ctr">
            <a:noFill/>
            <a:miter lim="800000"/>
            <a:headEnd/>
            <a:tailEnd/>
          </a:ln>
          <a:effectLst/>
        </p:spPr>
        <p:txBody>
          <a:bodyPr lIns="0" tIns="342000" rIns="0" bIns="0" anchor="t" anchorCtr="0">
            <a:spAutoFit/>
          </a:bodyPr>
          <a:lstStyle/>
          <a:p>
            <a:pPr algn="l">
              <a:lnSpc>
                <a:spcPct val="95000"/>
              </a:lnSpc>
              <a:defRPr/>
            </a:pPr>
            <a:r>
              <a:rPr lang="en-GB" sz="700" b="0" cap="all" baseline="0" dirty="0">
                <a:solidFill>
                  <a:schemeClr val="bg1"/>
                </a:solidFill>
                <a:latin typeface="+mn-lt"/>
              </a:rPr>
              <a:t>Marta Victoria Pérez</a:t>
            </a:r>
          </a:p>
        </p:txBody>
      </p:sp>
      <p:pic>
        <p:nvPicPr>
          <p:cNvPr id="17" name="Au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2400" y="5997600"/>
            <a:ext cx="557569" cy="558000"/>
          </a:xfrm>
          <a:prstGeom prst="rect">
            <a:avLst/>
          </a:prstGeom>
        </p:spPr>
      </p:pic>
      <p:pic>
        <p:nvPicPr>
          <p:cNvPr id="23" name="Billede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73200" y="5997600"/>
            <a:ext cx="71734" cy="557999"/>
          </a:xfrm>
          <a:prstGeom prst="rect">
            <a:avLst/>
          </a:prstGeom>
        </p:spPr>
      </p:pic>
      <p:pic>
        <p:nvPicPr>
          <p:cNvPr id="1468983795" name="SecondaryLogo"/>
          <p:cNvPicPr>
            <a:picLocks noChangeAspect="1"/>
          </p:cNvPicPr>
          <p:nvPr/>
        </p:nvPicPr>
        <p:blipFill>
          <a:blip r:embed="rId4"/>
          <a:stretch>
            <a:fillRect/>
          </a:stretch>
        </p:blipFill>
        <p:spPr>
          <a:xfrm>
            <a:off x="10206000" y="5997600"/>
            <a:ext cx="1658237" cy="558000"/>
          </a:xfrm>
          <a:prstGeom prst="rect">
            <a:avLst/>
          </a:prstGeom>
        </p:spPr>
      </p:pic>
      <p:sp>
        <p:nvSpPr>
          <p:cNvPr id="4" name="Slide Number Placeholder 3"/>
          <p:cNvSpPr>
            <a:spLocks noGrp="1"/>
          </p:cNvSpPr>
          <p:nvPr>
            <p:ph type="sldNum" sz="quarter" idx="12"/>
          </p:nvPr>
        </p:nvSpPr>
        <p:spPr>
          <a:xfrm>
            <a:off x="11807992" y="6581497"/>
            <a:ext cx="252000" cy="153888"/>
          </a:xfrm>
        </p:spPr>
        <p:txBody>
          <a:bodyPr/>
          <a:lstStyle>
            <a:lvl1pPr>
              <a:defRPr>
                <a:solidFill>
                  <a:schemeClr val="bg1"/>
                </a:solidFill>
              </a:defRPr>
            </a:lvl1pPr>
          </a:lstStyle>
          <a:p>
            <a:pPr>
              <a:defRPr/>
            </a:pPr>
            <a:fld id="{E90C1E0A-682D-40DC-B1EA-26C007FDC330}" type="slidenum">
              <a:rPr lang="en-GB" smtClean="0"/>
              <a:pPr>
                <a:defRPr/>
              </a:pPr>
              <a:t>‹#›</a:t>
            </a:fld>
            <a:endParaRPr lang="en-GB" dirty="0"/>
          </a:p>
        </p:txBody>
      </p:sp>
      <p:sp>
        <p:nvSpPr>
          <p:cNvPr id="2" name="Date Placeholder 1" hidden="1"/>
          <p:cNvSpPr>
            <a:spLocks noGrp="1"/>
          </p:cNvSpPr>
          <p:nvPr>
            <p:ph type="dt" sz="half" idx="10"/>
          </p:nvPr>
        </p:nvSpPr>
        <p:spPr/>
        <p:txBody>
          <a:bodyPr/>
          <a:lstStyle/>
          <a:p>
            <a:fld id="{78417F83-4CBA-48F2-BAD0-783AE3701E32}" type="datetimeFigureOut">
              <a:rPr lang="en-GB" smtClean="0"/>
              <a:pPr/>
              <a:t>24/08/2023</a:t>
            </a:fld>
            <a:r>
              <a:rPr lang="en-GB" dirty="0"/>
              <a:t>08/12/2017</a:t>
            </a:r>
          </a:p>
        </p:txBody>
      </p:sp>
      <p:sp>
        <p:nvSpPr>
          <p:cNvPr id="3" name="Footer Placeholder 2" hidden="1"/>
          <p:cNvSpPr>
            <a:spLocks noGrp="1"/>
          </p:cNvSpPr>
          <p:nvPr>
            <p:ph type="ftr" sz="quarter" idx="11"/>
          </p:nvPr>
        </p:nvSpPr>
        <p:spPr/>
        <p:txBody>
          <a:bodyPr/>
          <a:lstStyle/>
          <a:p>
            <a:endParaRPr lang="en-GB" dirty="0"/>
          </a:p>
        </p:txBody>
      </p:sp>
      <p:sp>
        <p:nvSpPr>
          <p:cNvPr id="18" name="OFF_logo2Computed">
            <a:extLst>
              <a:ext uri="{FF2B5EF4-FFF2-40B4-BE49-F238E27FC236}">
                <a16:creationId xmlns:a16="http://schemas.microsoft.com/office/drawing/2014/main" id="{4E2615B1-D837-412B-ABC1-489076AA223B}"/>
              </a:ext>
            </a:extLst>
          </p:cNvPr>
          <p:cNvSpPr txBox="1">
            <a:spLocks noChangeArrowheads="1"/>
          </p:cNvSpPr>
          <p:nvPr userDrawn="1"/>
        </p:nvSpPr>
        <p:spPr bwMode="auto">
          <a:xfrm>
            <a:off x="972000" y="5997600"/>
            <a:ext cx="3178196" cy="676612"/>
          </a:xfrm>
          <a:prstGeom prst="rect">
            <a:avLst/>
          </a:prstGeom>
          <a:noFill/>
          <a:ln w="1778" algn="ctr">
            <a:noFill/>
            <a:miter lim="800000"/>
            <a:headEnd/>
            <a:tailEnd/>
          </a:ln>
          <a:effectLst/>
        </p:spPr>
        <p:txBody>
          <a:bodyPr wrap="square" lIns="0" tIns="583200" rIns="0" bIns="0">
            <a:spAutoFit/>
          </a:bodyPr>
          <a:lstStyle/>
          <a:p>
            <a:pPr>
              <a:lnSpc>
                <a:spcPct val="95000"/>
              </a:lnSpc>
              <a:defRPr/>
            </a:pPr>
            <a:r>
              <a:rPr lang="en-GB" sz="600" cap="all" spc="40" baseline="0" dirty="0">
                <a:solidFill>
                  <a:schemeClr val="bg1"/>
                </a:solidFill>
                <a:latin typeface="AU Passata Light" pitchFamily="34" charset="0"/>
              </a:rPr>
              <a:t>Department of mechanical and production Engineering</a:t>
            </a:r>
          </a:p>
        </p:txBody>
      </p:sp>
    </p:spTree>
    <p:extLst>
      <p:ext uri="{BB962C8B-B14F-4D97-AF65-F5344CB8AC3E}">
        <p14:creationId xmlns:p14="http://schemas.microsoft.com/office/powerpoint/2010/main" val="1548923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og indholdsobjekt">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GB" dirty="0"/>
              <a:t>Click to edit Master title style</a:t>
            </a:r>
            <a:endParaRPr lang="en-GB"/>
          </a:p>
        </p:txBody>
      </p:sp>
      <p:sp>
        <p:nvSpPr>
          <p:cNvPr id="3" name="Content Placeholder 2"/>
          <p:cNvSpPr>
            <a:spLocks noGrp="1"/>
          </p:cNvSpPr>
          <p:nvPr>
            <p:ph idx="1"/>
          </p:nvPr>
        </p:nvSpPr>
        <p:spPr>
          <a:xfrm>
            <a:off x="985838" y="1960079"/>
            <a:ext cx="10220325" cy="3937484"/>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5" name="TextBox 4"/>
          <p:cNvSpPr txBox="1"/>
          <p:nvPr userDrawn="1"/>
        </p:nvSpPr>
        <p:spPr>
          <a:xfrm>
            <a:off x="-1973598" y="340161"/>
            <a:ext cx="1825892" cy="461665"/>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to</a:t>
            </a:r>
            <a:r>
              <a:rPr lang="en-GB" sz="1000" baseline="0" noProof="1">
                <a:solidFill>
                  <a:schemeClr val="tx1">
                    <a:lumMod val="75000"/>
                    <a:lumOff val="25000"/>
                  </a:schemeClr>
                </a:solidFill>
              </a:rPr>
              <a:t> linjer </a:t>
            </a:r>
            <a:endParaRPr lang="en-GB"/>
          </a:p>
          <a:p>
            <a:pPr algn="r">
              <a:lnSpc>
                <a:spcPct val="100000"/>
              </a:lnSpc>
            </a:pPr>
            <a:r>
              <a:rPr lang="en-GB" sz="1000" baseline="0" noProof="1">
                <a:solidFill>
                  <a:schemeClr val="tx1">
                    <a:lumMod val="75000"/>
                    <a:lumOff val="25000"/>
                  </a:schemeClr>
                </a:solidFill>
              </a:rPr>
              <a:t>ændr 2. linje til</a:t>
            </a:r>
            <a:endParaRPr lang="en-GB"/>
          </a:p>
          <a:p>
            <a:pPr algn="r">
              <a:lnSpc>
                <a:spcPct val="100000"/>
              </a:lnSpc>
            </a:pPr>
            <a:r>
              <a:rPr lang="en-GB" sz="1000" noProof="1">
                <a:solidFill>
                  <a:schemeClr val="tx1">
                    <a:lumMod val="75000"/>
                    <a:lumOff val="25000"/>
                  </a:schemeClr>
                </a:solidFill>
              </a:rPr>
              <a:t>AU Passata Bold</a:t>
            </a:r>
            <a:endParaRPr lang="en-GB" sz="4799" dirty="0"/>
          </a:p>
        </p:txBody>
      </p:sp>
      <p:sp>
        <p:nvSpPr>
          <p:cNvPr id="9" name="Slide Number Placeholder 8"/>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7" name="Date Placeholder 6" hidden="1"/>
          <p:cNvSpPr>
            <a:spLocks noGrp="1"/>
          </p:cNvSpPr>
          <p:nvPr>
            <p:ph type="dt" sz="half" idx="10"/>
          </p:nvPr>
        </p:nvSpPr>
        <p:spPr/>
        <p:txBody>
          <a:bodyPr/>
          <a:lstStyle/>
          <a:p>
            <a:fld id="{78417F83-4CBA-48F2-BAD0-783AE3701E32}" type="datetimeFigureOut">
              <a:rPr lang="en-GB" smtClean="0"/>
              <a:pPr/>
              <a:t>24/08/2023</a:t>
            </a:fld>
            <a:r>
              <a:rPr lang="en-GB" dirty="0"/>
              <a:t>08/12/2017</a:t>
            </a:r>
          </a:p>
        </p:txBody>
      </p:sp>
      <p:sp>
        <p:nvSpPr>
          <p:cNvPr id="8" name="Footer Placeholder 7" hidden="1"/>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3670248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e line title and bullet text">
    <p:spTree>
      <p:nvGrpSpPr>
        <p:cNvPr id="1" name=""/>
        <p:cNvGrpSpPr/>
        <p:nvPr/>
      </p:nvGrpSpPr>
      <p:grpSpPr>
        <a:xfrm>
          <a:off x="0" y="0"/>
          <a:ext cx="0" cy="0"/>
          <a:chOff x="0" y="0"/>
          <a:chExt cx="0" cy="0"/>
        </a:xfrm>
      </p:grpSpPr>
      <p:sp>
        <p:nvSpPr>
          <p:cNvPr id="5" name="Hvid baggrund"/>
          <p:cNvSpPr/>
          <p:nvPr userDrawn="1"/>
        </p:nvSpPr>
        <p:spPr bwMode="auto">
          <a:xfrm>
            <a:off x="0" y="-1"/>
            <a:ext cx="12193200" cy="5894387"/>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16" name="Black Rectangle"/>
          <p:cNvSpPr/>
          <p:nvPr userDrawn="1"/>
        </p:nvSpPr>
        <p:spPr>
          <a:xfrm>
            <a:off x="550037" y="788712"/>
            <a:ext cx="647831"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a:p>
            <a:pPr algn="ctr"/>
            <a:endParaRPr lang="en-GB" sz="4799" dirty="0"/>
          </a:p>
        </p:txBody>
      </p:sp>
      <p:sp>
        <p:nvSpPr>
          <p:cNvPr id="4" name="Title 1"/>
          <p:cNvSpPr>
            <a:spLocks noGrp="1"/>
          </p:cNvSpPr>
          <p:nvPr>
            <p:ph type="title"/>
          </p:nvPr>
        </p:nvSpPr>
        <p:spPr>
          <a:xfrm>
            <a:off x="315913" y="228627"/>
            <a:ext cx="11556000" cy="464069"/>
          </a:xfrm>
        </p:spPr>
        <p:txBody>
          <a:bodyPr anchor="t" anchorCtr="0"/>
          <a:lstStyle/>
          <a:p>
            <a:r>
              <a:rPr lang="en-GB" dirty="0"/>
              <a:t>Click to edit Master title style</a:t>
            </a:r>
          </a:p>
        </p:txBody>
      </p:sp>
      <p:sp>
        <p:nvSpPr>
          <p:cNvPr id="3" name="Content Placeholder 2"/>
          <p:cNvSpPr>
            <a:spLocks noGrp="1"/>
          </p:cNvSpPr>
          <p:nvPr>
            <p:ph idx="1"/>
          </p:nvPr>
        </p:nvSpPr>
        <p:spPr>
          <a:xfrm>
            <a:off x="985838" y="1373021"/>
            <a:ext cx="10220325" cy="4521366"/>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18" name="TextBox 17"/>
          <p:cNvSpPr txBox="1"/>
          <p:nvPr userDrawn="1"/>
        </p:nvSpPr>
        <p:spPr>
          <a:xfrm>
            <a:off x="-1973598" y="340161"/>
            <a:ext cx="1825892" cy="307777"/>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én linje</a:t>
            </a:r>
            <a:endParaRPr lang="en-GB"/>
          </a:p>
          <a:p>
            <a:pPr algn="r">
              <a:lnSpc>
                <a:spcPct val="100000"/>
              </a:lnSpc>
            </a:pPr>
            <a:r>
              <a:rPr lang="en-GB" sz="1000" noProof="1">
                <a:solidFill>
                  <a:schemeClr val="tx1">
                    <a:lumMod val="75000"/>
                    <a:lumOff val="25000"/>
                  </a:schemeClr>
                </a:solidFill>
              </a:rPr>
              <a:t>Light eller AU Passata Bold</a:t>
            </a:r>
            <a:endParaRPr lang="en-GB" sz="4799" dirty="0"/>
          </a:p>
        </p:txBody>
      </p:sp>
      <p:sp>
        <p:nvSpPr>
          <p:cNvPr id="9" name="Slide Number Placeholder 8"/>
          <p:cNvSpPr>
            <a:spLocks noGrp="1"/>
          </p:cNvSpPr>
          <p:nvPr>
            <p:ph type="sldNum" sz="quarter" idx="12"/>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7" name="Date Placeholder 6" hidden="1"/>
          <p:cNvSpPr>
            <a:spLocks noGrp="1"/>
          </p:cNvSpPr>
          <p:nvPr>
            <p:ph type="dt" sz="half" idx="10"/>
          </p:nvPr>
        </p:nvSpPr>
        <p:spPr/>
        <p:txBody>
          <a:bodyPr/>
          <a:lstStyle/>
          <a:p>
            <a:fld id="{78417F83-4CBA-48F2-BAD0-783AE3701E32}" type="datetimeFigureOut">
              <a:rPr lang="en-GB" smtClean="0"/>
              <a:pPr/>
              <a:t>24/08/2023</a:t>
            </a:fld>
            <a:r>
              <a:rPr lang="en-GB" dirty="0"/>
              <a:t>08/12/2017</a:t>
            </a:r>
          </a:p>
        </p:txBody>
      </p:sp>
      <p:sp>
        <p:nvSpPr>
          <p:cNvPr id="8" name="Footer Placeholder 7" hidden="1"/>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404196895"/>
      </p:ext>
    </p:extLst>
  </p:cSld>
  <p:clrMapOvr>
    <a:masterClrMapping/>
  </p:clrMapOvr>
  <p:extLst>
    <p:ext uri="{DCECCB84-F9BA-43D5-87BE-67443E8EF086}">
      <p15:sldGuideLst xmlns:p15="http://schemas.microsoft.com/office/powerpoint/2012/main">
        <p15:guide id="1" orient="horz" pos="865">
          <p15:clr>
            <a:srgbClr val="00000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14" name="Hvid baggrund"/>
          <p:cNvSpPr/>
          <p:nvPr userDrawn="1"/>
        </p:nvSpPr>
        <p:spPr bwMode="auto">
          <a:xfrm>
            <a:off x="0" y="0"/>
            <a:ext cx="12193200" cy="5911200"/>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15" name="Black Rectangle"/>
          <p:cNvSpPr/>
          <p:nvPr userDrawn="1"/>
        </p:nvSpPr>
        <p:spPr>
          <a:xfrm>
            <a:off x="990000" y="1045684"/>
            <a:ext cx="647831"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a:p>
            <a:pPr algn="ctr"/>
            <a:endParaRPr lang="en-GB" sz="4799" dirty="0"/>
          </a:p>
        </p:txBody>
      </p:sp>
      <p:sp>
        <p:nvSpPr>
          <p:cNvPr id="2" name="Title 1"/>
          <p:cNvSpPr>
            <a:spLocks noGrp="1"/>
          </p:cNvSpPr>
          <p:nvPr>
            <p:ph type="title" hasCustomPrompt="1"/>
          </p:nvPr>
        </p:nvSpPr>
        <p:spPr>
          <a:xfrm>
            <a:off x="316800" y="230400"/>
            <a:ext cx="5644263" cy="752400"/>
          </a:xfrm>
        </p:spPr>
        <p:txBody>
          <a:bodyPr anchor="t" anchorCtr="0"/>
          <a:lstStyle>
            <a:lvl1pPr>
              <a:defRPr/>
            </a:lvl1pPr>
          </a:lstStyle>
          <a:p>
            <a:r>
              <a:rPr lang="en-GB" dirty="0"/>
              <a:t>Insert title</a:t>
            </a:r>
            <a:endParaRPr lang="en-GB"/>
          </a:p>
        </p:txBody>
      </p:sp>
      <p:sp>
        <p:nvSpPr>
          <p:cNvPr id="10" name="Text Placeholder 2"/>
          <p:cNvSpPr>
            <a:spLocks noGrp="1"/>
          </p:cNvSpPr>
          <p:nvPr>
            <p:ph type="body" sz="quarter" idx="14"/>
          </p:nvPr>
        </p:nvSpPr>
        <p:spPr>
          <a:xfrm>
            <a:off x="985838" y="1371600"/>
            <a:ext cx="4975225" cy="4525964"/>
          </a:xfrm>
        </p:spPr>
        <p:txBody>
          <a:bodyPr/>
          <a:lstStyle>
            <a:lvl1pPr marL="0" indent="0">
              <a:buFont typeface="Calibri" panose="020F0502020204030204" pitchFamily="34" charset="0"/>
              <a:buChar char="​"/>
              <a:defRPr/>
            </a:lvl1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p:txBody>
      </p:sp>
      <p:sp>
        <p:nvSpPr>
          <p:cNvPr id="7" name="Picture Placeholder 3"/>
          <p:cNvSpPr>
            <a:spLocks noGrp="1"/>
          </p:cNvSpPr>
          <p:nvPr>
            <p:ph type="pic" sz="quarter" idx="13" hasCustomPrompt="1"/>
          </p:nvPr>
        </p:nvSpPr>
        <p:spPr>
          <a:xfrm>
            <a:off x="6230198" y="315913"/>
            <a:ext cx="5644110" cy="5581650"/>
          </a:xfrm>
        </p:spPr>
        <p:txBody>
          <a:bodyPr/>
          <a:lstStyle>
            <a:lvl1pPr marL="0" indent="0">
              <a:buNone/>
              <a:defRPr b="0"/>
            </a:lvl1pPr>
          </a:lstStyle>
          <a:p>
            <a:r>
              <a:rPr lang="en-GB" dirty="0"/>
              <a:t>Click here and add image via Templafy Image Library</a:t>
            </a:r>
            <a:endParaRPr lang="en-GB"/>
          </a:p>
        </p:txBody>
      </p:sp>
      <p:sp>
        <p:nvSpPr>
          <p:cNvPr id="9" name="TextBox 8"/>
          <p:cNvSpPr txBox="1"/>
          <p:nvPr userDrawn="1"/>
        </p:nvSpPr>
        <p:spPr>
          <a:xfrm>
            <a:off x="-1973598" y="340161"/>
            <a:ext cx="1825892" cy="307777"/>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én linje</a:t>
            </a:r>
            <a:endParaRPr lang="en-GB"/>
          </a:p>
          <a:p>
            <a:pPr algn="r">
              <a:lnSpc>
                <a:spcPct val="100000"/>
              </a:lnSpc>
            </a:pPr>
            <a:r>
              <a:rPr lang="en-GB" sz="1000" noProof="1">
                <a:solidFill>
                  <a:schemeClr val="tx1">
                    <a:lumMod val="75000"/>
                    <a:lumOff val="25000"/>
                  </a:schemeClr>
                </a:solidFill>
              </a:rPr>
              <a:t>Light eller AU Passata Bold</a:t>
            </a:r>
            <a:endParaRPr lang="en-GB" sz="4799" dirty="0"/>
          </a:p>
        </p:txBody>
      </p:sp>
      <p:sp>
        <p:nvSpPr>
          <p:cNvPr id="8" name="Slide Number Placeholder 7"/>
          <p:cNvSpPr>
            <a:spLocks noGrp="1"/>
          </p:cNvSpPr>
          <p:nvPr>
            <p:ph type="sldNum" sz="quarter" idx="17"/>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5" name="Date Placeholder 4" hidden="1"/>
          <p:cNvSpPr>
            <a:spLocks noGrp="1"/>
          </p:cNvSpPr>
          <p:nvPr>
            <p:ph type="dt" sz="half" idx="15"/>
          </p:nvPr>
        </p:nvSpPr>
        <p:spPr/>
        <p:txBody>
          <a:bodyPr/>
          <a:lstStyle/>
          <a:p>
            <a:fld id="{78417F83-4CBA-48F2-BAD0-783AE3701E32}" type="datetimeFigureOut">
              <a:rPr lang="en-GB" smtClean="0"/>
              <a:pPr/>
              <a:t>24/08/2023</a:t>
            </a:fld>
            <a:r>
              <a:rPr lang="en-GB" dirty="0"/>
              <a:t>08/12/2017</a:t>
            </a:r>
          </a:p>
        </p:txBody>
      </p:sp>
      <p:sp>
        <p:nvSpPr>
          <p:cNvPr id="6" name="Footer Placeholder 5" hidden="1"/>
          <p:cNvSpPr>
            <a:spLocks noGrp="1"/>
          </p:cNvSpPr>
          <p:nvPr>
            <p:ph type="ftr" sz="quarter" idx="16"/>
          </p:nvPr>
        </p:nvSpPr>
        <p:spPr/>
        <p:txBody>
          <a:bodyPr/>
          <a:lstStyle/>
          <a:p>
            <a:endParaRPr lang="en-GB" dirty="0"/>
          </a:p>
        </p:txBody>
      </p:sp>
    </p:spTree>
    <p:extLst>
      <p:ext uri="{BB962C8B-B14F-4D97-AF65-F5344CB8AC3E}">
        <p14:creationId xmlns:p14="http://schemas.microsoft.com/office/powerpoint/2010/main" val="3636382207"/>
      </p:ext>
    </p:extLst>
  </p:cSld>
  <p:clrMapOvr>
    <a:masterClrMapping/>
  </p:clrMapOvr>
  <p:extLst>
    <p:ext uri="{DCECCB84-F9BA-43D5-87BE-67443E8EF086}">
      <p15:sldGuideLst xmlns:p15="http://schemas.microsoft.com/office/powerpoint/2012/main">
        <p15:guide id="1" pos="3924">
          <p15:clr>
            <a:srgbClr val="A4A3A4"/>
          </p15:clr>
        </p15:guide>
        <p15:guide id="2" pos="3755">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ersonal information">
    <p:spTree>
      <p:nvGrpSpPr>
        <p:cNvPr id="1" name=""/>
        <p:cNvGrpSpPr/>
        <p:nvPr/>
      </p:nvGrpSpPr>
      <p:grpSpPr>
        <a:xfrm>
          <a:off x="0" y="0"/>
          <a:ext cx="0" cy="0"/>
          <a:chOff x="0" y="0"/>
          <a:chExt cx="0" cy="0"/>
        </a:xfrm>
      </p:grpSpPr>
      <p:sp>
        <p:nvSpPr>
          <p:cNvPr id="14" name="Hvid baggrund"/>
          <p:cNvSpPr/>
          <p:nvPr userDrawn="1"/>
        </p:nvSpPr>
        <p:spPr bwMode="auto">
          <a:xfrm>
            <a:off x="0" y="0"/>
            <a:ext cx="12193200" cy="5911011"/>
          </a:xfrm>
          <a:prstGeom prst="rect">
            <a:avLst/>
          </a:prstGeom>
          <a:solidFill>
            <a:schemeClr val="bg1"/>
          </a:solidFill>
          <a:ln w="1778"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15" name="Black Rectangle"/>
          <p:cNvSpPr/>
          <p:nvPr userDrawn="1"/>
        </p:nvSpPr>
        <p:spPr>
          <a:xfrm>
            <a:off x="1001075" y="2694542"/>
            <a:ext cx="647831" cy="48000"/>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4799" dirty="0"/>
          </a:p>
          <a:p>
            <a:pPr algn="ctr"/>
            <a:endParaRPr lang="en-GB" sz="4799" dirty="0"/>
          </a:p>
        </p:txBody>
      </p:sp>
      <p:sp>
        <p:nvSpPr>
          <p:cNvPr id="2" name="Title 1"/>
          <p:cNvSpPr>
            <a:spLocks noGrp="1"/>
          </p:cNvSpPr>
          <p:nvPr>
            <p:ph type="title"/>
          </p:nvPr>
        </p:nvSpPr>
        <p:spPr>
          <a:xfrm>
            <a:off x="985838" y="1484784"/>
            <a:ext cx="4975225" cy="971980"/>
          </a:xfrm>
        </p:spPr>
        <p:txBody>
          <a:bodyPr anchor="b" anchorCtr="0"/>
          <a:lstStyle>
            <a:lvl1pPr>
              <a:lnSpc>
                <a:spcPct val="95000"/>
              </a:lnSpc>
              <a:defRPr sz="3000">
                <a:latin typeface="+mn-lt"/>
              </a:defRPr>
            </a:lvl1pPr>
          </a:lstStyle>
          <a:p>
            <a:r>
              <a:rPr lang="en-GB" dirty="0"/>
              <a:t>Click to edit Master title style</a:t>
            </a:r>
            <a:endParaRPr lang="en-GB"/>
          </a:p>
        </p:txBody>
      </p:sp>
      <p:sp>
        <p:nvSpPr>
          <p:cNvPr id="10" name="Text Placeholder 2"/>
          <p:cNvSpPr>
            <a:spLocks noGrp="1"/>
          </p:cNvSpPr>
          <p:nvPr>
            <p:ph type="body" sz="quarter" idx="14"/>
          </p:nvPr>
        </p:nvSpPr>
        <p:spPr>
          <a:xfrm>
            <a:off x="985838" y="3010711"/>
            <a:ext cx="4975225" cy="1858449"/>
          </a:xfrm>
        </p:spPr>
        <p:txBody>
          <a:bodyPr/>
          <a:lstStyle>
            <a:lvl1pPr marL="0" indent="0">
              <a:buFont typeface="Calibri" panose="020F0502020204030204" pitchFamily="34" charset="0"/>
              <a:buChar char="​"/>
              <a:defRPr/>
            </a:lvl1pPr>
            <a:lvl5pPr>
              <a:defRPr/>
            </a:lvl5pPr>
          </a:lstStyle>
          <a:p>
            <a:pPr lvl="0"/>
            <a:r>
              <a:rPr lang="en-GB" dirty="0"/>
              <a:t>Click to edit Master text styles</a:t>
            </a:r>
            <a:endParaRPr lang="en-GB"/>
          </a:p>
          <a:p>
            <a:pPr lvl="1"/>
            <a:r>
              <a:rPr lang="en-GB" dirty="0"/>
              <a:t>Second level</a:t>
            </a:r>
            <a:endParaRPr lang="en-GB"/>
          </a:p>
          <a:p>
            <a:pPr lvl="2"/>
            <a:r>
              <a:rPr lang="en-GB" dirty="0"/>
              <a:t>Third level</a:t>
            </a:r>
            <a:endParaRPr lang="en-GB"/>
          </a:p>
          <a:p>
            <a:pPr lvl="3"/>
            <a:r>
              <a:rPr lang="en-GB" dirty="0"/>
              <a:t>Fourth level</a:t>
            </a:r>
            <a:endParaRPr lang="en-GB"/>
          </a:p>
          <a:p>
            <a:pPr lvl="4"/>
            <a:r>
              <a:rPr lang="en-GB" dirty="0"/>
              <a:t>Fifth level</a:t>
            </a:r>
            <a:endParaRPr lang="en-GB"/>
          </a:p>
          <a:p>
            <a:pPr lvl="5"/>
            <a:r>
              <a:rPr lang="en-GB" dirty="0"/>
              <a:t>6</a:t>
            </a:r>
            <a:endParaRPr lang="en-GB"/>
          </a:p>
        </p:txBody>
      </p:sp>
      <p:sp>
        <p:nvSpPr>
          <p:cNvPr id="7" name="Picture Placeholder 3"/>
          <p:cNvSpPr>
            <a:spLocks noGrp="1"/>
          </p:cNvSpPr>
          <p:nvPr>
            <p:ph type="pic" sz="quarter" idx="13" hasCustomPrompt="1"/>
          </p:nvPr>
        </p:nvSpPr>
        <p:spPr>
          <a:xfrm>
            <a:off x="6231600" y="315913"/>
            <a:ext cx="5644800" cy="5583600"/>
          </a:xfrm>
        </p:spPr>
        <p:txBody>
          <a:bodyPr/>
          <a:lstStyle>
            <a:lvl1pPr marL="0" indent="0">
              <a:buNone/>
              <a:defRPr b="0"/>
            </a:lvl1pPr>
          </a:lstStyle>
          <a:p>
            <a:r>
              <a:rPr lang="en-GB" dirty="0"/>
              <a:t>Click here and add image via Templafy Image Library</a:t>
            </a:r>
            <a:endParaRPr lang="en-GB"/>
          </a:p>
        </p:txBody>
      </p:sp>
      <p:sp>
        <p:nvSpPr>
          <p:cNvPr id="9" name="TextBox 8"/>
          <p:cNvSpPr txBox="1"/>
          <p:nvPr userDrawn="1"/>
        </p:nvSpPr>
        <p:spPr>
          <a:xfrm>
            <a:off x="-1973598" y="1780882"/>
            <a:ext cx="1825892" cy="153888"/>
          </a:xfrm>
          <a:prstGeom prst="rect">
            <a:avLst/>
          </a:prstGeom>
          <a:noFill/>
        </p:spPr>
        <p:txBody>
          <a:bodyPr wrap="square" lIns="0" tIns="0" rIns="0" bIns="0" rtlCol="0">
            <a:spAutoFit/>
          </a:bodyPr>
          <a:lstStyle/>
          <a:p>
            <a:pPr algn="r">
              <a:lnSpc>
                <a:spcPct val="100000"/>
              </a:lnSpc>
            </a:pPr>
            <a:r>
              <a:rPr lang="en-GB" sz="1000" noProof="1">
                <a:solidFill>
                  <a:schemeClr val="tx1">
                    <a:lumMod val="75000"/>
                    <a:lumOff val="25000"/>
                  </a:schemeClr>
                </a:solidFill>
              </a:rPr>
              <a:t>Overskrift to</a:t>
            </a:r>
            <a:r>
              <a:rPr lang="en-GB" sz="1000" baseline="0" noProof="1">
                <a:solidFill>
                  <a:schemeClr val="tx1">
                    <a:lumMod val="75000"/>
                    <a:lumOff val="25000"/>
                  </a:schemeClr>
                </a:solidFill>
              </a:rPr>
              <a:t> linjer</a:t>
            </a:r>
            <a:endParaRPr lang="en-GB"/>
          </a:p>
        </p:txBody>
      </p:sp>
      <p:sp>
        <p:nvSpPr>
          <p:cNvPr id="8" name="Slide Number Placeholder 7"/>
          <p:cNvSpPr>
            <a:spLocks noGrp="1"/>
          </p:cNvSpPr>
          <p:nvPr>
            <p:ph type="sldNum" sz="quarter" idx="17"/>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5" name="Date Placeholder 4" hidden="1"/>
          <p:cNvSpPr>
            <a:spLocks noGrp="1"/>
          </p:cNvSpPr>
          <p:nvPr>
            <p:ph type="dt" sz="half" idx="15"/>
          </p:nvPr>
        </p:nvSpPr>
        <p:spPr/>
        <p:txBody>
          <a:bodyPr/>
          <a:lstStyle/>
          <a:p>
            <a:fld id="{78417F83-4CBA-48F2-BAD0-783AE3701E32}" type="datetimeFigureOut">
              <a:rPr lang="en-GB" smtClean="0"/>
              <a:pPr/>
              <a:t>24/08/2023</a:t>
            </a:fld>
            <a:r>
              <a:rPr lang="en-GB" dirty="0"/>
              <a:t>08/12/2017</a:t>
            </a:r>
          </a:p>
        </p:txBody>
      </p:sp>
      <p:sp>
        <p:nvSpPr>
          <p:cNvPr id="6" name="Footer Placeholder 5" hidden="1"/>
          <p:cNvSpPr>
            <a:spLocks noGrp="1"/>
          </p:cNvSpPr>
          <p:nvPr>
            <p:ph type="ftr" sz="quarter" idx="16"/>
          </p:nvPr>
        </p:nvSpPr>
        <p:spPr/>
        <p:txBody>
          <a:bodyPr/>
          <a:lstStyle/>
          <a:p>
            <a:endParaRPr lang="en-GB" dirty="0"/>
          </a:p>
        </p:txBody>
      </p:sp>
    </p:spTree>
    <p:extLst>
      <p:ext uri="{BB962C8B-B14F-4D97-AF65-F5344CB8AC3E}">
        <p14:creationId xmlns:p14="http://schemas.microsoft.com/office/powerpoint/2010/main" val="3703773946"/>
      </p:ext>
    </p:extLst>
  </p:cSld>
  <p:clrMapOvr>
    <a:masterClrMapping/>
  </p:clrMapOvr>
  <p:extLst>
    <p:ext uri="{DCECCB84-F9BA-43D5-87BE-67443E8EF086}">
      <p15:sldGuideLst xmlns:p15="http://schemas.microsoft.com/office/powerpoint/2012/main">
        <p15:guide id="1" pos="3930">
          <p15:clr>
            <a:srgbClr val="A4A3A4"/>
          </p15:clr>
        </p15:guide>
        <p15:guide id="2" pos="3755">
          <p15:clr>
            <a:srgbClr val="A4A3A4"/>
          </p15:clr>
        </p15:guide>
        <p15:guide id="3" orient="horz" pos="3069">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5" name="Picture Placeholder 1"/>
          <p:cNvSpPr>
            <a:spLocks noGrp="1"/>
          </p:cNvSpPr>
          <p:nvPr>
            <p:ph type="pic" sz="quarter" idx="11" hasCustomPrompt="1"/>
          </p:nvPr>
        </p:nvSpPr>
        <p:spPr>
          <a:xfrm>
            <a:off x="316800" y="316800"/>
            <a:ext cx="11559600" cy="5583600"/>
          </a:xfrm>
          <a:solidFill>
            <a:schemeClr val="bg1"/>
          </a:solidFill>
        </p:spPr>
        <p:txBody>
          <a:bodyPr/>
          <a:lstStyle>
            <a:lvl1pPr marL="0" indent="0">
              <a:buFontTx/>
              <a:buNone/>
              <a:defRPr b="0"/>
            </a:lvl1pPr>
          </a:lstStyle>
          <a:p>
            <a:r>
              <a:rPr lang="en-GB" dirty="0"/>
              <a:t>Click here and add image via Templafy Image Library</a:t>
            </a:r>
            <a:endParaRPr lang="en-GB"/>
          </a:p>
        </p:txBody>
      </p:sp>
      <p:sp>
        <p:nvSpPr>
          <p:cNvPr id="8" name="Slide Number Placeholder 7"/>
          <p:cNvSpPr>
            <a:spLocks noGrp="1"/>
          </p:cNvSpPr>
          <p:nvPr>
            <p:ph type="sldNum" sz="quarter" idx="14"/>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6" name="Date Placeholder 5" hidden="1"/>
          <p:cNvSpPr>
            <a:spLocks noGrp="1"/>
          </p:cNvSpPr>
          <p:nvPr>
            <p:ph type="dt" sz="half" idx="12"/>
          </p:nvPr>
        </p:nvSpPr>
        <p:spPr/>
        <p:txBody>
          <a:bodyPr/>
          <a:lstStyle/>
          <a:p>
            <a:fld id="{78417F83-4CBA-48F2-BAD0-783AE3701E32}" type="datetimeFigureOut">
              <a:rPr lang="en-GB" smtClean="0"/>
              <a:pPr/>
              <a:t>24/08/2023</a:t>
            </a:fld>
            <a:r>
              <a:rPr lang="en-GB" dirty="0"/>
              <a:t>08/12/2017</a:t>
            </a:r>
          </a:p>
        </p:txBody>
      </p:sp>
      <p:sp>
        <p:nvSpPr>
          <p:cNvPr id="7" name="Footer Placeholder 6" hidden="1"/>
          <p:cNvSpPr>
            <a:spLocks noGrp="1"/>
          </p:cNvSpPr>
          <p:nvPr>
            <p:ph type="ftr" sz="quarter" idx="13"/>
          </p:nvPr>
        </p:nvSpPr>
        <p:spPr/>
        <p:txBody>
          <a:bodyPr/>
          <a:lstStyle/>
          <a:p>
            <a:endParaRPr lang="en-GB" dirty="0"/>
          </a:p>
        </p:txBody>
      </p:sp>
    </p:spTree>
    <p:extLst>
      <p:ext uri="{BB962C8B-B14F-4D97-AF65-F5344CB8AC3E}">
        <p14:creationId xmlns:p14="http://schemas.microsoft.com/office/powerpoint/2010/main" val="427535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pictures">
    <p:spTree>
      <p:nvGrpSpPr>
        <p:cNvPr id="1" name=""/>
        <p:cNvGrpSpPr/>
        <p:nvPr/>
      </p:nvGrpSpPr>
      <p:grpSpPr>
        <a:xfrm>
          <a:off x="0" y="0"/>
          <a:ext cx="0" cy="0"/>
          <a:chOff x="0" y="0"/>
          <a:chExt cx="0" cy="0"/>
        </a:xfrm>
      </p:grpSpPr>
      <p:sp>
        <p:nvSpPr>
          <p:cNvPr id="4" name="Picture Placeholder 1"/>
          <p:cNvSpPr>
            <a:spLocks noGrp="1"/>
          </p:cNvSpPr>
          <p:nvPr>
            <p:ph type="pic" sz="quarter" idx="11" hasCustomPrompt="1"/>
          </p:nvPr>
        </p:nvSpPr>
        <p:spPr>
          <a:xfrm>
            <a:off x="316800" y="316800"/>
            <a:ext cx="5644800" cy="5583600"/>
          </a:xfrm>
          <a:solidFill>
            <a:schemeClr val="bg1"/>
          </a:solidFill>
        </p:spPr>
        <p:txBody>
          <a:bodyPr/>
          <a:lstStyle>
            <a:lvl1pPr marL="0" indent="0">
              <a:buFontTx/>
              <a:buNone/>
              <a:defRPr b="0"/>
            </a:lvl1pPr>
          </a:lstStyle>
          <a:p>
            <a:r>
              <a:rPr lang="en-GB" dirty="0"/>
              <a:t>Click here and add image via Templafy Image Library</a:t>
            </a:r>
            <a:endParaRPr lang="en-GB"/>
          </a:p>
        </p:txBody>
      </p:sp>
      <p:sp>
        <p:nvSpPr>
          <p:cNvPr id="5" name="Picture Placeholder 2"/>
          <p:cNvSpPr>
            <a:spLocks noGrp="1"/>
          </p:cNvSpPr>
          <p:nvPr>
            <p:ph type="pic" sz="quarter" idx="12" hasCustomPrompt="1"/>
          </p:nvPr>
        </p:nvSpPr>
        <p:spPr>
          <a:xfrm>
            <a:off x="6231600" y="316800"/>
            <a:ext cx="5644800" cy="5583600"/>
          </a:xfrm>
        </p:spPr>
        <p:txBody>
          <a:bodyPr/>
          <a:lstStyle>
            <a:lvl1pPr marL="0" indent="0">
              <a:buFontTx/>
              <a:buNone/>
              <a:defRPr b="0"/>
            </a:lvl1pPr>
          </a:lstStyle>
          <a:p>
            <a:r>
              <a:rPr lang="en-GB" dirty="0"/>
              <a:t>Click here and add image via Templafy Image Library</a:t>
            </a:r>
            <a:endParaRPr lang="en-GB"/>
          </a:p>
        </p:txBody>
      </p:sp>
      <p:sp>
        <p:nvSpPr>
          <p:cNvPr id="9" name="Slide Number Placeholder 8"/>
          <p:cNvSpPr>
            <a:spLocks noGrp="1"/>
          </p:cNvSpPr>
          <p:nvPr>
            <p:ph type="sldNum" sz="quarter" idx="15"/>
          </p:nvPr>
        </p:nvSpPr>
        <p:spPr>
          <a:xfrm>
            <a:off x="11807992" y="6581497"/>
            <a:ext cx="252000" cy="153888"/>
          </a:xfrm>
        </p:spPr>
        <p:txBody>
          <a:bodyPr/>
          <a:lstStyle/>
          <a:p>
            <a:pPr>
              <a:defRPr/>
            </a:pPr>
            <a:fld id="{E90C1E0A-682D-40DC-B1EA-26C007FDC330}" type="slidenum">
              <a:rPr lang="en-GB" smtClean="0"/>
              <a:pPr>
                <a:defRPr/>
              </a:pPr>
              <a:t>‹#›</a:t>
            </a:fld>
            <a:endParaRPr lang="en-GB" dirty="0"/>
          </a:p>
        </p:txBody>
      </p:sp>
      <p:sp>
        <p:nvSpPr>
          <p:cNvPr id="7" name="Date Placeholder 6" hidden="1"/>
          <p:cNvSpPr>
            <a:spLocks noGrp="1"/>
          </p:cNvSpPr>
          <p:nvPr>
            <p:ph type="dt" sz="half" idx="13"/>
          </p:nvPr>
        </p:nvSpPr>
        <p:spPr/>
        <p:txBody>
          <a:bodyPr/>
          <a:lstStyle/>
          <a:p>
            <a:fld id="{78417F83-4CBA-48F2-BAD0-783AE3701E32}" type="datetimeFigureOut">
              <a:rPr lang="en-GB" smtClean="0"/>
              <a:pPr/>
              <a:t>24/08/2023</a:t>
            </a:fld>
            <a:r>
              <a:rPr lang="en-GB" dirty="0"/>
              <a:t>08/12/2017</a:t>
            </a:r>
          </a:p>
        </p:txBody>
      </p:sp>
      <p:sp>
        <p:nvSpPr>
          <p:cNvPr id="8" name="Footer Placeholder 7" hidden="1"/>
          <p:cNvSpPr>
            <a:spLocks noGrp="1"/>
          </p:cNvSpPr>
          <p:nvPr>
            <p:ph type="ftr" sz="quarter" idx="14"/>
          </p:nvPr>
        </p:nvSpPr>
        <p:spPr/>
        <p:txBody>
          <a:bodyPr/>
          <a:lstStyle/>
          <a:p>
            <a:endParaRPr lang="en-GB" dirty="0"/>
          </a:p>
        </p:txBody>
      </p:sp>
    </p:spTree>
    <p:extLst>
      <p:ext uri="{BB962C8B-B14F-4D97-AF65-F5344CB8AC3E}">
        <p14:creationId xmlns:p14="http://schemas.microsoft.com/office/powerpoint/2010/main" val="364115417"/>
      </p:ext>
    </p:extLst>
  </p:cSld>
  <p:clrMapOvr>
    <a:masterClrMapping/>
  </p:clrMapOvr>
  <p:extLst>
    <p:ext uri="{DCECCB84-F9BA-43D5-87BE-67443E8EF086}">
      <p15:sldGuideLst xmlns:p15="http://schemas.microsoft.com/office/powerpoint/2012/main">
        <p15:guide id="1" pos="3924">
          <p15:clr>
            <a:srgbClr val="A4A3A4"/>
          </p15:clr>
        </p15:guide>
        <p15:guide id="2" pos="3754">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Placeholder title 1"/>
          <p:cNvSpPr>
            <a:spLocks noGrp="1" noChangeArrowheads="1"/>
          </p:cNvSpPr>
          <p:nvPr>
            <p:ph type="title"/>
          </p:nvPr>
        </p:nvSpPr>
        <p:spPr bwMode="auto">
          <a:xfrm>
            <a:off x="315913" y="149115"/>
            <a:ext cx="11557000" cy="687597"/>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GB" noProof="0" dirty="0"/>
              <a:t>Click to edit Master title style</a:t>
            </a:r>
            <a:endParaRPr lang="en-GB" dirty="0"/>
          </a:p>
        </p:txBody>
      </p:sp>
      <p:sp>
        <p:nvSpPr>
          <p:cNvPr id="1028" name="Rectangle 2"/>
          <p:cNvSpPr>
            <a:spLocks noGrp="1" noChangeArrowheads="1"/>
          </p:cNvSpPr>
          <p:nvPr>
            <p:ph type="body" idx="1"/>
          </p:nvPr>
        </p:nvSpPr>
        <p:spPr bwMode="auto">
          <a:xfrm>
            <a:off x="693812" y="1412776"/>
            <a:ext cx="10512351" cy="448478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GB" noProof="0" dirty="0"/>
              <a:t>Click to edit Master text styles</a:t>
            </a:r>
            <a:endParaRPr lang="en-GB" dirty="0"/>
          </a:p>
          <a:p>
            <a:pPr lvl="1"/>
            <a:r>
              <a:rPr lang="en-GB" noProof="0" dirty="0"/>
              <a:t>Second level</a:t>
            </a:r>
            <a:endParaRPr lang="en-GB" dirty="0"/>
          </a:p>
          <a:p>
            <a:pPr lvl="2"/>
            <a:r>
              <a:rPr lang="en-GB" noProof="0" dirty="0"/>
              <a:t>Third level</a:t>
            </a:r>
            <a:endParaRPr lang="en-GB" dirty="0"/>
          </a:p>
          <a:p>
            <a:pPr lvl="3"/>
            <a:r>
              <a:rPr lang="en-GB" noProof="0" dirty="0"/>
              <a:t>Fourth level</a:t>
            </a:r>
            <a:endParaRPr lang="en-GB" dirty="0"/>
          </a:p>
          <a:p>
            <a:pPr lvl="4"/>
            <a:r>
              <a:rPr lang="en-GB" noProof="0" dirty="0"/>
              <a:t>Fifth level</a:t>
            </a:r>
            <a:endParaRPr lang="en-GB" dirty="0"/>
          </a:p>
          <a:p>
            <a:pPr lvl="5"/>
            <a:r>
              <a:rPr lang="en-GB" noProof="0" dirty="0"/>
              <a:t>6 level</a:t>
            </a:r>
            <a:endParaRPr lang="en-GB" dirty="0"/>
          </a:p>
          <a:p>
            <a:pPr lvl="6"/>
            <a:r>
              <a:rPr lang="en-GB" noProof="0" dirty="0"/>
              <a:t>7 level</a:t>
            </a:r>
            <a:endParaRPr lang="en-GB" dirty="0"/>
          </a:p>
          <a:p>
            <a:pPr lvl="7"/>
            <a:r>
              <a:rPr lang="en-GB" noProof="0" dirty="0"/>
              <a:t>8 level</a:t>
            </a:r>
            <a:endParaRPr lang="en-GB" dirty="0"/>
          </a:p>
          <a:p>
            <a:pPr lvl="8"/>
            <a:r>
              <a:rPr lang="en-GB" noProof="0" dirty="0"/>
              <a:t>9 level</a:t>
            </a:r>
            <a:endParaRPr lang="en-GB" dirty="0"/>
          </a:p>
        </p:txBody>
      </p:sp>
      <p:sp>
        <p:nvSpPr>
          <p:cNvPr id="19" name="FLD_Event"/>
          <p:cNvSpPr txBox="1">
            <a:spLocks noChangeArrowheads="1"/>
          </p:cNvSpPr>
          <p:nvPr userDrawn="1"/>
        </p:nvSpPr>
        <p:spPr bwMode="auto">
          <a:xfrm>
            <a:off x="3691333" y="5997600"/>
            <a:ext cx="2271840" cy="447676"/>
          </a:xfrm>
          <a:prstGeom prst="rect">
            <a:avLst/>
          </a:prstGeom>
          <a:noFill/>
          <a:ln w="1778" algn="ctr">
            <a:noFill/>
            <a:miter lim="800000"/>
            <a:headEnd/>
            <a:tailEnd/>
          </a:ln>
          <a:effectLst/>
        </p:spPr>
        <p:txBody>
          <a:bodyPr wrap="square" lIns="0" tIns="342000" rIns="0" bIns="0" anchor="t" anchorCtr="0">
            <a:spAutoFit/>
          </a:bodyPr>
          <a:lstStyle/>
          <a:p>
            <a:pPr algn="r">
              <a:lnSpc>
                <a:spcPct val="95000"/>
              </a:lnSpc>
              <a:defRPr/>
            </a:pPr>
            <a:endParaRPr lang="en-GB" sz="700" b="0" cap="all" baseline="0" dirty="0">
              <a:solidFill>
                <a:schemeClr val="tx1"/>
              </a:solidFill>
              <a:latin typeface="+mn-lt"/>
            </a:endParaRPr>
          </a:p>
        </p:txBody>
      </p:sp>
      <p:sp>
        <p:nvSpPr>
          <p:cNvPr id="1030" name="Sidetal"/>
          <p:cNvSpPr>
            <a:spLocks noGrp="1" noChangeArrowheads="1"/>
          </p:cNvSpPr>
          <p:nvPr>
            <p:ph type="sldNum" sz="quarter" idx="4"/>
          </p:nvPr>
        </p:nvSpPr>
        <p:spPr bwMode="auto">
          <a:xfrm>
            <a:off x="11894968" y="6644058"/>
            <a:ext cx="252000" cy="153888"/>
          </a:xfrm>
          <a:prstGeom prst="rect">
            <a:avLst/>
          </a:prstGeom>
          <a:noFill/>
          <a:ln w="9525">
            <a:noFill/>
            <a:miter lim="800000"/>
            <a:headEnd/>
            <a:tailEnd/>
          </a:ln>
          <a:effectLst/>
        </p:spPr>
        <p:txBody>
          <a:bodyPr vert="horz" wrap="square" lIns="0" tIns="0" rIns="0" bIns="0" numCol="1" anchor="t" anchorCtr="0" compatLnSpc="1">
            <a:prstTxWarp prst="textNoShape">
              <a:avLst/>
            </a:prstTxWarp>
            <a:spAutoFit/>
          </a:bodyPr>
          <a:lstStyle>
            <a:lvl1pPr algn="r">
              <a:lnSpc>
                <a:spcPts val="1200"/>
              </a:lnSpc>
              <a:buFontTx/>
              <a:buNone/>
              <a:defRPr sz="1200" spc="40" baseline="0">
                <a:solidFill>
                  <a:schemeClr val="tx1"/>
                </a:solidFill>
                <a:latin typeface="+mn-lt"/>
              </a:defRPr>
            </a:lvl1pPr>
          </a:lstStyle>
          <a:p>
            <a:pPr>
              <a:defRPr/>
            </a:pPr>
            <a:fld id="{E90C1E0A-682D-40DC-B1EA-26C007FDC330}" type="slidenum">
              <a:rPr lang="en-GB" smtClean="0"/>
              <a:pPr>
                <a:defRPr/>
              </a:pPr>
              <a:t>‹#›</a:t>
            </a:fld>
            <a:endParaRPr lang="en-GB" dirty="0"/>
          </a:p>
        </p:txBody>
      </p:sp>
      <p:sp>
        <p:nvSpPr>
          <p:cNvPr id="2" name="Date Placeholder 1" hidden="1"/>
          <p:cNvSpPr>
            <a:spLocks noGrp="1"/>
          </p:cNvSpPr>
          <p:nvPr>
            <p:ph type="dt" sz="half" idx="2"/>
          </p:nvPr>
        </p:nvSpPr>
        <p:spPr>
          <a:xfrm>
            <a:off x="0" y="7020000"/>
            <a:ext cx="0" cy="0"/>
          </a:xfrm>
          <a:prstGeom prst="rect">
            <a:avLst/>
          </a:prstGeom>
        </p:spPr>
        <p:txBody>
          <a:bodyPr vert="horz" lIns="91440" tIns="45720" rIns="91440" bIns="45720" rtlCol="0" anchor="ctr"/>
          <a:lstStyle>
            <a:lvl1pPr algn="l">
              <a:defRPr sz="100">
                <a:noFill/>
              </a:defRPr>
            </a:lvl1pPr>
          </a:lstStyle>
          <a:p>
            <a:fld id="{78417F83-4CBA-48F2-BAD0-783AE3701E32}" type="datetimeFigureOut">
              <a:rPr lang="en-GB" smtClean="0"/>
              <a:pPr/>
              <a:t>24/08/2023</a:t>
            </a:fld>
            <a:r>
              <a:rPr lang="en-GB"/>
              <a:t>08/12/2017</a:t>
            </a:r>
          </a:p>
        </p:txBody>
      </p:sp>
      <p:sp>
        <p:nvSpPr>
          <p:cNvPr id="3" name="Footer Placeholder 2" hidden="1"/>
          <p:cNvSpPr>
            <a:spLocks noGrp="1"/>
          </p:cNvSpPr>
          <p:nvPr>
            <p:ph type="ftr" sz="quarter" idx="3"/>
          </p:nvPr>
        </p:nvSpPr>
        <p:spPr>
          <a:xfrm>
            <a:off x="0" y="7020000"/>
            <a:ext cx="0" cy="0"/>
          </a:xfrm>
          <a:prstGeom prst="rect">
            <a:avLst/>
          </a:prstGeom>
        </p:spPr>
        <p:txBody>
          <a:bodyPr vert="horz" lIns="91440" tIns="45720" rIns="91440" bIns="45720" rtlCol="0" anchor="ctr"/>
          <a:lstStyle>
            <a:lvl1pPr algn="ctr">
              <a:defRPr sz="100">
                <a:noFill/>
              </a:defRPr>
            </a:lvl1pPr>
          </a:lstStyle>
          <a:p>
            <a:endParaRPr lang="en-GB" dirty="0"/>
          </a:p>
        </p:txBody>
      </p:sp>
    </p:spTree>
    <p:extLst>
      <p:ext uri="{BB962C8B-B14F-4D97-AF65-F5344CB8AC3E}">
        <p14:creationId xmlns:p14="http://schemas.microsoft.com/office/powerpoint/2010/main" val="1792638619"/>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Lst>
  <p:hf sldNum="0" hdr="0" ftr="0"/>
  <p:txStyles>
    <p:titleStyle>
      <a:lvl1pPr algn="l" rtl="0" eaLnBrk="1" fontAlgn="base" hangingPunct="1">
        <a:lnSpc>
          <a:spcPct val="89000"/>
        </a:lnSpc>
        <a:spcBef>
          <a:spcPct val="0"/>
        </a:spcBef>
        <a:spcAft>
          <a:spcPct val="0"/>
        </a:spcAft>
        <a:defRPr sz="3400" b="1" cap="none" baseline="0">
          <a:solidFill>
            <a:schemeClr val="tx1"/>
          </a:solidFill>
          <a:latin typeface="+mj-lt"/>
          <a:ea typeface="+mj-ea"/>
          <a:cs typeface="+mj-cs"/>
        </a:defRPr>
      </a:lvl1pPr>
      <a:lvl2pPr algn="l" rtl="0" eaLnBrk="1" fontAlgn="base" hangingPunct="1">
        <a:lnSpc>
          <a:spcPct val="83000"/>
        </a:lnSpc>
        <a:spcBef>
          <a:spcPct val="0"/>
        </a:spcBef>
        <a:spcAft>
          <a:spcPct val="0"/>
        </a:spcAft>
        <a:defRPr sz="4000">
          <a:solidFill>
            <a:schemeClr val="bg2"/>
          </a:solidFill>
          <a:latin typeface="AU Passata" pitchFamily="34" charset="0"/>
        </a:defRPr>
      </a:lvl2pPr>
      <a:lvl3pPr algn="l" rtl="0" eaLnBrk="1" fontAlgn="base" hangingPunct="1">
        <a:lnSpc>
          <a:spcPct val="83000"/>
        </a:lnSpc>
        <a:spcBef>
          <a:spcPct val="0"/>
        </a:spcBef>
        <a:spcAft>
          <a:spcPct val="0"/>
        </a:spcAft>
        <a:defRPr sz="4000">
          <a:solidFill>
            <a:schemeClr val="bg2"/>
          </a:solidFill>
          <a:latin typeface="AU Passata" pitchFamily="34" charset="0"/>
        </a:defRPr>
      </a:lvl3pPr>
      <a:lvl4pPr algn="l" rtl="0" eaLnBrk="1" fontAlgn="base" hangingPunct="1">
        <a:lnSpc>
          <a:spcPct val="83000"/>
        </a:lnSpc>
        <a:spcBef>
          <a:spcPct val="0"/>
        </a:spcBef>
        <a:spcAft>
          <a:spcPct val="0"/>
        </a:spcAft>
        <a:defRPr sz="4000">
          <a:solidFill>
            <a:schemeClr val="bg2"/>
          </a:solidFill>
          <a:latin typeface="AU Passata" pitchFamily="34" charset="0"/>
        </a:defRPr>
      </a:lvl4pPr>
      <a:lvl5pPr algn="l" rtl="0" eaLnBrk="1" fontAlgn="base" hangingPunct="1">
        <a:lnSpc>
          <a:spcPct val="83000"/>
        </a:lnSpc>
        <a:spcBef>
          <a:spcPct val="0"/>
        </a:spcBef>
        <a:spcAft>
          <a:spcPct val="0"/>
        </a:spcAft>
        <a:defRPr sz="4000">
          <a:solidFill>
            <a:schemeClr val="bg2"/>
          </a:solidFill>
          <a:latin typeface="AU Passata" pitchFamily="34" charset="0"/>
        </a:defRPr>
      </a:lvl5pPr>
      <a:lvl6pPr marL="457200" algn="l" rtl="0" eaLnBrk="1" fontAlgn="base" hangingPunct="1">
        <a:lnSpc>
          <a:spcPct val="83000"/>
        </a:lnSpc>
        <a:spcBef>
          <a:spcPct val="0"/>
        </a:spcBef>
        <a:spcAft>
          <a:spcPct val="0"/>
        </a:spcAft>
        <a:defRPr sz="4000">
          <a:solidFill>
            <a:schemeClr val="bg2"/>
          </a:solidFill>
          <a:latin typeface="AU Passata" pitchFamily="34" charset="0"/>
        </a:defRPr>
      </a:lvl6pPr>
      <a:lvl7pPr marL="914400" algn="l" rtl="0" eaLnBrk="1" fontAlgn="base" hangingPunct="1">
        <a:lnSpc>
          <a:spcPct val="83000"/>
        </a:lnSpc>
        <a:spcBef>
          <a:spcPct val="0"/>
        </a:spcBef>
        <a:spcAft>
          <a:spcPct val="0"/>
        </a:spcAft>
        <a:defRPr sz="4000">
          <a:solidFill>
            <a:schemeClr val="bg2"/>
          </a:solidFill>
          <a:latin typeface="AU Passata" pitchFamily="34" charset="0"/>
        </a:defRPr>
      </a:lvl7pPr>
      <a:lvl8pPr marL="1371600" algn="l" rtl="0" eaLnBrk="1" fontAlgn="base" hangingPunct="1">
        <a:lnSpc>
          <a:spcPct val="83000"/>
        </a:lnSpc>
        <a:spcBef>
          <a:spcPct val="0"/>
        </a:spcBef>
        <a:spcAft>
          <a:spcPct val="0"/>
        </a:spcAft>
        <a:defRPr sz="4000">
          <a:solidFill>
            <a:schemeClr val="bg2"/>
          </a:solidFill>
          <a:latin typeface="AU Passata" pitchFamily="34" charset="0"/>
        </a:defRPr>
      </a:lvl8pPr>
      <a:lvl9pPr marL="1828800" algn="l" rtl="0" eaLnBrk="1" fontAlgn="base" hangingPunct="1">
        <a:lnSpc>
          <a:spcPct val="83000"/>
        </a:lnSpc>
        <a:spcBef>
          <a:spcPct val="0"/>
        </a:spcBef>
        <a:spcAft>
          <a:spcPct val="0"/>
        </a:spcAft>
        <a:defRPr sz="4000">
          <a:solidFill>
            <a:schemeClr val="bg2"/>
          </a:solidFill>
          <a:latin typeface="AU Passata" pitchFamily="34" charset="0"/>
        </a:defRPr>
      </a:lvl9pPr>
    </p:titleStyle>
    <p:bodyStyle>
      <a:lvl1pPr marL="0" indent="0" algn="l" rtl="0" eaLnBrk="1" fontAlgn="base" hangingPunct="1">
        <a:lnSpc>
          <a:spcPct val="99000"/>
        </a:lnSpc>
        <a:spcBef>
          <a:spcPts val="600"/>
        </a:spcBef>
        <a:spcAft>
          <a:spcPct val="0"/>
        </a:spcAft>
        <a:buClr>
          <a:schemeClr val="tx1"/>
        </a:buClr>
        <a:buSzPct val="100000"/>
        <a:buFont typeface="Calibri" panose="020F0502020204030204" pitchFamily="34" charset="0"/>
        <a:buChar char="​"/>
        <a:defRPr sz="2000" b="0">
          <a:solidFill>
            <a:schemeClr val="tx1"/>
          </a:solidFill>
          <a:latin typeface="+mn-lt"/>
          <a:ea typeface="+mn-ea"/>
          <a:cs typeface="+mn-cs"/>
        </a:defRPr>
      </a:lvl1pPr>
      <a:lvl2pPr marL="43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2pPr>
      <a:lvl3pPr marL="756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3pPr>
      <a:lvl4pPr marL="115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4pPr>
      <a:lvl5pPr marL="151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5pPr>
      <a:lvl6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6pPr>
      <a:lvl7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7pPr>
      <a:lvl8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8pPr>
      <a:lvl9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orient="horz" pos="3715">
          <p15:clr>
            <a:srgbClr val="000000"/>
          </p15:clr>
        </p15:guide>
        <p15:guide id="5" orient="horz" pos="4131">
          <p15:clr>
            <a:srgbClr val="A4A3A4"/>
          </p15:clr>
        </p15:guide>
        <p15:guide id="6" pos="7479">
          <p15:clr>
            <a:srgbClr val="A4A3A4"/>
          </p15:clr>
        </p15:guide>
        <p15:guide id="7" orient="horz" pos="1234">
          <p15:clr>
            <a:srgbClr val="000000"/>
          </p15:clr>
        </p15:guide>
        <p15:guide id="8" pos="7059">
          <p15:clr>
            <a:srgbClr val="000000"/>
          </p15:clr>
        </p15:guide>
        <p15:guide id="9" pos="199">
          <p15:clr>
            <a:srgbClr val="A4A3A4"/>
          </p15:clr>
        </p15:guide>
        <p15:guide id="10" pos="621">
          <p15:clr>
            <a:srgbClr val="000000"/>
          </p15:clr>
        </p15:guide>
        <p15:guide id="11" orient="horz" pos="199">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1.xml"/><Relationship Id="rId7" Type="http://schemas.openxmlformats.org/officeDocument/2006/relationships/image" Target="../media/image10.png"/><Relationship Id="rId2" Type="http://schemas.openxmlformats.org/officeDocument/2006/relationships/slideLayout" Target="../slideLayouts/slideLayout8.xml"/><Relationship Id="rId1" Type="http://schemas.openxmlformats.org/officeDocument/2006/relationships/tags" Target="../tags/tag1.xml"/><Relationship Id="rId6" Type="http://schemas.openxmlformats.org/officeDocument/2006/relationships/hyperlink" Target="https://atlite.readthedocs.io/en/latest/index.html" TargetMode="External"/><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8.gif"/><Relationship Id="rId9"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hyperlink" Target="https://atlite.readthedocs.io/en/latest/examples/plotting_with_atlite.html" TargetMode="External"/><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4DD10AF-C8D8-4B1B-A080-430270D51A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83" y="2543814"/>
            <a:ext cx="2232248" cy="2232248"/>
          </a:xfrm>
          <a:prstGeom prst="rect">
            <a:avLst/>
          </a:prstGeom>
        </p:spPr>
      </p:pic>
      <p:sp>
        <p:nvSpPr>
          <p:cNvPr id="14" name="TextBox 13">
            <a:extLst>
              <a:ext uri="{FF2B5EF4-FFF2-40B4-BE49-F238E27FC236}">
                <a16:creationId xmlns:a16="http://schemas.microsoft.com/office/drawing/2014/main" id="{C4988466-9C42-421E-8F82-C0228D9A221B}"/>
              </a:ext>
            </a:extLst>
          </p:cNvPr>
          <p:cNvSpPr txBox="1"/>
          <p:nvPr/>
        </p:nvSpPr>
        <p:spPr>
          <a:xfrm>
            <a:off x="676937" y="1177063"/>
            <a:ext cx="8441811" cy="233910"/>
          </a:xfrm>
          <a:prstGeom prst="rect">
            <a:avLst/>
          </a:prstGeom>
          <a:noFill/>
        </p:spPr>
        <p:txBody>
          <a:bodyPr wrap="square" lIns="0" tIns="0" rIns="0" bIns="0" rtlCol="0">
            <a:spAutoFit/>
          </a:bodyPr>
          <a:lstStyle/>
          <a:p>
            <a:pPr>
              <a:lnSpc>
                <a:spcPct val="95000"/>
              </a:lnSpc>
            </a:pPr>
            <a:r>
              <a:rPr lang="en-US" sz="1600" dirty="0">
                <a:solidFill>
                  <a:schemeClr val="bg2">
                    <a:lumMod val="50000"/>
                    <a:lumOff val="50000"/>
                  </a:schemeClr>
                </a:solidFill>
                <a:latin typeface="+mn-lt"/>
              </a:rPr>
              <a:t>Producing representative capacity factor time series for large regions is a scientific challenge</a:t>
            </a:r>
            <a:r>
              <a:rPr lang="da-DK" sz="1600" dirty="0">
                <a:solidFill>
                  <a:schemeClr val="bg2">
                    <a:lumMod val="50000"/>
                    <a:lumOff val="50000"/>
                  </a:schemeClr>
                </a:solidFill>
                <a:latin typeface="+mn-lt"/>
              </a:rPr>
              <a:t>:</a:t>
            </a:r>
            <a:endParaRPr lang="en-US" sz="1600" dirty="0">
              <a:solidFill>
                <a:schemeClr val="bg2">
                  <a:lumMod val="50000"/>
                  <a:lumOff val="50000"/>
                </a:schemeClr>
              </a:solidFill>
              <a:latin typeface="+mn-lt"/>
            </a:endParaRPr>
          </a:p>
        </p:txBody>
      </p:sp>
      <p:pic>
        <p:nvPicPr>
          <p:cNvPr id="3" name="Picture 2" descr="Chart, map&#10;&#10;Description automatically generated">
            <a:extLst>
              <a:ext uri="{FF2B5EF4-FFF2-40B4-BE49-F238E27FC236}">
                <a16:creationId xmlns:a16="http://schemas.microsoft.com/office/drawing/2014/main" id="{618BC478-A5AD-41FE-AEFD-302DB9093234}"/>
              </a:ext>
            </a:extLst>
          </p:cNvPr>
          <p:cNvPicPr>
            <a:picLocks noChangeAspect="1"/>
          </p:cNvPicPr>
          <p:nvPr/>
        </p:nvPicPr>
        <p:blipFill rotWithShape="1">
          <a:blip r:embed="rId5">
            <a:extLst>
              <a:ext uri="{28A0092B-C50C-407E-A947-70E740481C1C}">
                <a14:useLocalDpi xmlns:a14="http://schemas.microsoft.com/office/drawing/2010/main" val="0"/>
              </a:ext>
            </a:extLst>
          </a:blip>
          <a:srcRect r="46897"/>
          <a:stretch/>
        </p:blipFill>
        <p:spPr>
          <a:xfrm>
            <a:off x="3210272" y="2272854"/>
            <a:ext cx="2088232" cy="2491047"/>
          </a:xfrm>
          <a:prstGeom prst="rect">
            <a:avLst/>
          </a:prstGeom>
        </p:spPr>
      </p:pic>
      <p:sp>
        <p:nvSpPr>
          <p:cNvPr id="10" name="Text Box 8">
            <a:extLst>
              <a:ext uri="{FF2B5EF4-FFF2-40B4-BE49-F238E27FC236}">
                <a16:creationId xmlns:a16="http://schemas.microsoft.com/office/drawing/2014/main" id="{31B7DAA5-7CF1-4897-A898-FC5D85A53F70}"/>
              </a:ext>
            </a:extLst>
          </p:cNvPr>
          <p:cNvSpPr txBox="1">
            <a:spLocks noChangeArrowheads="1"/>
          </p:cNvSpPr>
          <p:nvPr/>
        </p:nvSpPr>
        <p:spPr bwMode="auto">
          <a:xfrm>
            <a:off x="309118" y="6081941"/>
            <a:ext cx="1995786" cy="246221"/>
          </a:xfrm>
          <a:prstGeom prst="rect">
            <a:avLst/>
          </a:prstGeom>
          <a:noFill/>
          <a:ln w="25400">
            <a:noFill/>
            <a:miter lim="800000"/>
            <a:headEnd/>
            <a:tailEnd/>
          </a:ln>
        </p:spPr>
        <p:txBody>
          <a:bodyPr wrap="square">
            <a:spAutoFit/>
          </a:bodyPr>
          <a:lstStyle/>
          <a:p>
            <a:pPr>
              <a:lnSpc>
                <a:spcPct val="100000"/>
              </a:lnSpc>
            </a:pPr>
            <a:r>
              <a:rPr lang="en-US" sz="1000" dirty="0">
                <a:solidFill>
                  <a:schemeClr val="accent6">
                    <a:lumMod val="50000"/>
                  </a:schemeClr>
                </a:solidFill>
                <a:latin typeface="+mj-lt"/>
                <a:cs typeface="Arial" charset="0"/>
              </a:rPr>
              <a:t>Ref: </a:t>
            </a:r>
            <a:r>
              <a:rPr lang="en-US" sz="1000" dirty="0" err="1">
                <a:solidFill>
                  <a:schemeClr val="accent6">
                    <a:lumMod val="50000"/>
                  </a:schemeClr>
                </a:solidFill>
                <a:latin typeface="+mj-lt"/>
                <a:cs typeface="Arial" charset="0"/>
                <a:hlinkClick r:id="rId6">
                  <a:extLst>
                    <a:ext uri="{A12FA001-AC4F-418D-AE19-62706E023703}">
                      <ahyp:hlinkClr xmlns:ahyp="http://schemas.microsoft.com/office/drawing/2018/hyperlinkcolor" val="tx"/>
                    </a:ext>
                  </a:extLst>
                </a:hlinkClick>
              </a:rPr>
              <a:t>Atlite</a:t>
            </a:r>
            <a:r>
              <a:rPr lang="en-US" sz="1000" dirty="0">
                <a:solidFill>
                  <a:schemeClr val="accent6">
                    <a:lumMod val="50000"/>
                  </a:schemeClr>
                </a:solidFill>
                <a:latin typeface="+mj-lt"/>
                <a:cs typeface="Arial" charset="0"/>
                <a:hlinkClick r:id="rId6">
                  <a:extLst>
                    <a:ext uri="{A12FA001-AC4F-418D-AE19-62706E023703}">
                      <ahyp:hlinkClr xmlns:ahyp="http://schemas.microsoft.com/office/drawing/2018/hyperlinkcolor" val="tx"/>
                    </a:ext>
                  </a:extLst>
                </a:hlinkClick>
              </a:rPr>
              <a:t> documentation</a:t>
            </a:r>
            <a:endParaRPr lang="en-US" sz="1000" dirty="0">
              <a:solidFill>
                <a:schemeClr val="accent6">
                  <a:lumMod val="50000"/>
                </a:schemeClr>
              </a:solidFill>
              <a:latin typeface="+mj-lt"/>
              <a:cs typeface="Arial" charset="0"/>
            </a:endParaRPr>
          </a:p>
        </p:txBody>
      </p:sp>
      <p:sp>
        <p:nvSpPr>
          <p:cNvPr id="11" name="TextBox 10">
            <a:extLst>
              <a:ext uri="{FF2B5EF4-FFF2-40B4-BE49-F238E27FC236}">
                <a16:creationId xmlns:a16="http://schemas.microsoft.com/office/drawing/2014/main" id="{DCD72025-6E5C-44EF-B0C0-315E80C7F616}"/>
              </a:ext>
            </a:extLst>
          </p:cNvPr>
          <p:cNvSpPr txBox="1"/>
          <p:nvPr/>
        </p:nvSpPr>
        <p:spPr>
          <a:xfrm>
            <a:off x="187103" y="1796962"/>
            <a:ext cx="2917783" cy="701731"/>
          </a:xfrm>
          <a:prstGeom prst="rect">
            <a:avLst/>
          </a:prstGeom>
          <a:noFill/>
        </p:spPr>
        <p:txBody>
          <a:bodyPr wrap="square" lIns="0" tIns="0" rIns="0" bIns="0" rtlCol="0">
            <a:spAutoFit/>
          </a:bodyPr>
          <a:lstStyle/>
          <a:p>
            <a:pPr>
              <a:lnSpc>
                <a:spcPct val="95000"/>
              </a:lnSpc>
            </a:pPr>
            <a:r>
              <a:rPr lang="da-DK" sz="1600" dirty="0">
                <a:solidFill>
                  <a:schemeClr val="bg2">
                    <a:lumMod val="50000"/>
                    <a:lumOff val="50000"/>
                  </a:schemeClr>
                </a:solidFill>
                <a:latin typeface="+mn-lt"/>
              </a:rPr>
              <a:t>1. We use historical weather data  (reanalysis dataset, </a:t>
            </a:r>
          </a:p>
          <a:p>
            <a:pPr>
              <a:lnSpc>
                <a:spcPct val="95000"/>
              </a:lnSpc>
            </a:pPr>
            <a:r>
              <a:rPr lang="da-DK" sz="1600" dirty="0">
                <a:solidFill>
                  <a:schemeClr val="bg2">
                    <a:lumMod val="50000"/>
                    <a:lumOff val="50000"/>
                  </a:schemeClr>
                </a:solidFill>
                <a:latin typeface="+mn-lt"/>
              </a:rPr>
              <a:t>spatial resolution 0.3ºx0.3º)</a:t>
            </a:r>
            <a:endParaRPr lang="en-US" sz="1600" dirty="0">
              <a:solidFill>
                <a:schemeClr val="bg2">
                  <a:lumMod val="50000"/>
                  <a:lumOff val="50000"/>
                </a:schemeClr>
              </a:solidFill>
              <a:latin typeface="+mn-lt"/>
            </a:endParaRPr>
          </a:p>
        </p:txBody>
      </p:sp>
      <p:sp>
        <p:nvSpPr>
          <p:cNvPr id="15" name="TextBox 14">
            <a:extLst>
              <a:ext uri="{FF2B5EF4-FFF2-40B4-BE49-F238E27FC236}">
                <a16:creationId xmlns:a16="http://schemas.microsoft.com/office/drawing/2014/main" id="{C908A7E0-BCE5-4765-85B1-E941B852F18D}"/>
              </a:ext>
            </a:extLst>
          </p:cNvPr>
          <p:cNvSpPr txBox="1"/>
          <p:nvPr/>
        </p:nvSpPr>
        <p:spPr>
          <a:xfrm>
            <a:off x="3399046" y="1822274"/>
            <a:ext cx="3775486" cy="467820"/>
          </a:xfrm>
          <a:prstGeom prst="rect">
            <a:avLst/>
          </a:prstGeom>
          <a:noFill/>
        </p:spPr>
        <p:txBody>
          <a:bodyPr wrap="square" lIns="0" tIns="0" rIns="0" bIns="0" rtlCol="0">
            <a:spAutoFit/>
          </a:bodyPr>
          <a:lstStyle/>
          <a:p>
            <a:pPr>
              <a:lnSpc>
                <a:spcPct val="95000"/>
              </a:lnSpc>
            </a:pPr>
            <a:r>
              <a:rPr lang="da-DK" sz="1600" dirty="0">
                <a:solidFill>
                  <a:schemeClr val="bg2">
                    <a:lumMod val="50000"/>
                    <a:lumOff val="50000"/>
                  </a:schemeClr>
                </a:solidFill>
                <a:latin typeface="+mn-lt"/>
              </a:rPr>
              <a:t>2. We convert the wind velocity into wind energy using power curves</a:t>
            </a:r>
            <a:endParaRPr lang="en-US" sz="1600" dirty="0">
              <a:solidFill>
                <a:schemeClr val="bg2">
                  <a:lumMod val="50000"/>
                  <a:lumOff val="50000"/>
                </a:schemeClr>
              </a:solidFill>
              <a:latin typeface="+mn-lt"/>
            </a:endParaRPr>
          </a:p>
        </p:txBody>
      </p:sp>
      <p:pic>
        <p:nvPicPr>
          <p:cNvPr id="5" name="Picture 4" descr="A picture containing surface chart&#10;&#10;Description automatically generated">
            <a:extLst>
              <a:ext uri="{FF2B5EF4-FFF2-40B4-BE49-F238E27FC236}">
                <a16:creationId xmlns:a16="http://schemas.microsoft.com/office/drawing/2014/main" id="{0E29450D-565F-4F89-AEBA-A6980B80EB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64687" y="3019151"/>
            <a:ext cx="2487037" cy="2214668"/>
          </a:xfrm>
          <a:prstGeom prst="rect">
            <a:avLst/>
          </a:prstGeom>
        </p:spPr>
      </p:pic>
      <p:pic>
        <p:nvPicPr>
          <p:cNvPr id="17" name="Imagen 1">
            <a:extLst>
              <a:ext uri="{FF2B5EF4-FFF2-40B4-BE49-F238E27FC236}">
                <a16:creationId xmlns:a16="http://schemas.microsoft.com/office/drawing/2014/main" id="{DE4725F5-4388-4E3B-AA5E-CE24B0D8AAC1}"/>
              </a:ext>
            </a:extLst>
          </p:cNvPr>
          <p:cNvPicPr>
            <a:picLocks noChangeAspect="1"/>
          </p:cNvPicPr>
          <p:nvPr/>
        </p:nvPicPr>
        <p:blipFill>
          <a:blip r:embed="rId8"/>
          <a:stretch>
            <a:fillRect/>
          </a:stretch>
        </p:blipFill>
        <p:spPr>
          <a:xfrm>
            <a:off x="3313350" y="4701433"/>
            <a:ext cx="1882076" cy="1108714"/>
          </a:xfrm>
          <a:prstGeom prst="rect">
            <a:avLst/>
          </a:prstGeom>
        </p:spPr>
      </p:pic>
      <p:pic>
        <p:nvPicPr>
          <p:cNvPr id="7" name="Picture 6" descr="A picture containing map&#10;&#10;Description automatically generated">
            <a:extLst>
              <a:ext uri="{FF2B5EF4-FFF2-40B4-BE49-F238E27FC236}">
                <a16:creationId xmlns:a16="http://schemas.microsoft.com/office/drawing/2014/main" id="{1EC49CAE-A876-4CA5-8EAE-E8E763C9D7D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95295" y="2290094"/>
            <a:ext cx="2564168" cy="2337918"/>
          </a:xfrm>
          <a:prstGeom prst="rect">
            <a:avLst/>
          </a:prstGeom>
        </p:spPr>
      </p:pic>
      <p:sp>
        <p:nvSpPr>
          <p:cNvPr id="18" name="TextBox 17">
            <a:extLst>
              <a:ext uri="{FF2B5EF4-FFF2-40B4-BE49-F238E27FC236}">
                <a16:creationId xmlns:a16="http://schemas.microsoft.com/office/drawing/2014/main" id="{C2C696F4-36F8-4F4A-96B6-C3205A99505F}"/>
              </a:ext>
            </a:extLst>
          </p:cNvPr>
          <p:cNvSpPr txBox="1"/>
          <p:nvPr/>
        </p:nvSpPr>
        <p:spPr>
          <a:xfrm>
            <a:off x="8876173" y="1822274"/>
            <a:ext cx="3131154" cy="467820"/>
          </a:xfrm>
          <a:prstGeom prst="rect">
            <a:avLst/>
          </a:prstGeom>
          <a:noFill/>
        </p:spPr>
        <p:txBody>
          <a:bodyPr wrap="square" lIns="0" tIns="0" rIns="0" bIns="0" rtlCol="0">
            <a:spAutoFit/>
          </a:bodyPr>
          <a:lstStyle/>
          <a:p>
            <a:pPr>
              <a:lnSpc>
                <a:spcPct val="95000"/>
              </a:lnSpc>
            </a:pPr>
            <a:r>
              <a:rPr lang="da-DK" sz="1600" dirty="0">
                <a:solidFill>
                  <a:schemeClr val="bg2">
                    <a:lumMod val="50000"/>
                    <a:lumOff val="50000"/>
                  </a:schemeClr>
                </a:solidFill>
                <a:latin typeface="+mn-lt"/>
              </a:rPr>
              <a:t>3. We aggregated the time series based on installed capacity</a:t>
            </a:r>
            <a:endParaRPr lang="en-US" sz="1600" dirty="0">
              <a:solidFill>
                <a:schemeClr val="bg2">
                  <a:lumMod val="50000"/>
                  <a:lumOff val="50000"/>
                </a:schemeClr>
              </a:solidFill>
              <a:latin typeface="+mn-lt"/>
            </a:endParaRPr>
          </a:p>
        </p:txBody>
      </p:sp>
      <p:pic>
        <p:nvPicPr>
          <p:cNvPr id="9" name="Picture 8" descr="A screenshot of a computer&#10;&#10;Description automatically generated with low confidence">
            <a:extLst>
              <a:ext uri="{FF2B5EF4-FFF2-40B4-BE49-F238E27FC236}">
                <a16:creationId xmlns:a16="http://schemas.microsoft.com/office/drawing/2014/main" id="{3D134B45-2655-4CD4-9B8D-345A79E6519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264082" y="1702754"/>
            <a:ext cx="3625630" cy="1591878"/>
          </a:xfrm>
          <a:prstGeom prst="rect">
            <a:avLst/>
          </a:prstGeom>
        </p:spPr>
      </p:pic>
      <p:sp>
        <p:nvSpPr>
          <p:cNvPr id="19" name="Arrow: Right 18">
            <a:extLst>
              <a:ext uri="{FF2B5EF4-FFF2-40B4-BE49-F238E27FC236}">
                <a16:creationId xmlns:a16="http://schemas.microsoft.com/office/drawing/2014/main" id="{19E0393E-BE94-4AE3-A069-03052630756E}"/>
              </a:ext>
            </a:extLst>
          </p:cNvPr>
          <p:cNvSpPr/>
          <p:nvPr/>
        </p:nvSpPr>
        <p:spPr bwMode="auto">
          <a:xfrm rot="18485381">
            <a:off x="5222388" y="4720843"/>
            <a:ext cx="563885" cy="360040"/>
          </a:xfrm>
          <a:prstGeom prst="rightArrow">
            <a:avLst/>
          </a:prstGeom>
          <a:noFill/>
          <a:ln w="19050" cap="flat" cmpd="sng" algn="ctr">
            <a:solidFill>
              <a:schemeClr val="bg2">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22" name="Arrow: Right 21">
            <a:extLst>
              <a:ext uri="{FF2B5EF4-FFF2-40B4-BE49-F238E27FC236}">
                <a16:creationId xmlns:a16="http://schemas.microsoft.com/office/drawing/2014/main" id="{51876E85-FCC0-4C97-A934-7AB910CD444F}"/>
              </a:ext>
            </a:extLst>
          </p:cNvPr>
          <p:cNvSpPr/>
          <p:nvPr/>
        </p:nvSpPr>
        <p:spPr bwMode="auto">
          <a:xfrm rot="1451934">
            <a:off x="5228172" y="3603055"/>
            <a:ext cx="563885" cy="360040"/>
          </a:xfrm>
          <a:prstGeom prst="rightArrow">
            <a:avLst/>
          </a:prstGeom>
          <a:noFill/>
          <a:ln w="19050" cap="flat" cmpd="sng" algn="ctr">
            <a:solidFill>
              <a:schemeClr val="bg2">
                <a:lumMod val="50000"/>
                <a:lumOff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endParaRPr kumimoji="0" lang="en-GB" sz="1600" b="0" i="0" u="none" strike="noStrike" cap="none" normalizeH="0" baseline="0" dirty="0" err="1">
              <a:ln>
                <a:noFill/>
              </a:ln>
              <a:solidFill>
                <a:schemeClr val="bg1"/>
              </a:solidFill>
              <a:effectLst/>
              <a:latin typeface="AU Passata" pitchFamily="34" charset="0"/>
            </a:endParaRPr>
          </a:p>
        </p:txBody>
      </p:sp>
      <p:sp>
        <p:nvSpPr>
          <p:cNvPr id="23" name="TextBox 22">
            <a:extLst>
              <a:ext uri="{FF2B5EF4-FFF2-40B4-BE49-F238E27FC236}">
                <a16:creationId xmlns:a16="http://schemas.microsoft.com/office/drawing/2014/main" id="{BDA2C3A9-F903-4B22-9C72-34258DB52FBF}"/>
              </a:ext>
            </a:extLst>
          </p:cNvPr>
          <p:cNvSpPr txBox="1"/>
          <p:nvPr/>
        </p:nvSpPr>
        <p:spPr>
          <a:xfrm>
            <a:off x="8911802" y="5342327"/>
            <a:ext cx="3131154" cy="467820"/>
          </a:xfrm>
          <a:prstGeom prst="rect">
            <a:avLst/>
          </a:prstGeom>
          <a:noFill/>
        </p:spPr>
        <p:txBody>
          <a:bodyPr wrap="square" lIns="0" tIns="0" rIns="0" bIns="0" rtlCol="0">
            <a:spAutoFit/>
          </a:bodyPr>
          <a:lstStyle/>
          <a:p>
            <a:pPr>
              <a:lnSpc>
                <a:spcPct val="95000"/>
              </a:lnSpc>
            </a:pPr>
            <a:r>
              <a:rPr lang="da-DK" sz="1600" dirty="0">
                <a:solidFill>
                  <a:schemeClr val="bg2">
                    <a:lumMod val="50000"/>
                    <a:lumOff val="50000"/>
                  </a:schemeClr>
                </a:solidFill>
                <a:latin typeface="+mn-lt"/>
              </a:rPr>
              <a:t>4. We validate the methodology with historical data</a:t>
            </a:r>
            <a:endParaRPr lang="en-US" sz="1600" dirty="0">
              <a:solidFill>
                <a:schemeClr val="bg2">
                  <a:lumMod val="50000"/>
                  <a:lumOff val="50000"/>
                </a:schemeClr>
              </a:solidFill>
              <a:latin typeface="+mn-lt"/>
            </a:endParaRPr>
          </a:p>
        </p:txBody>
      </p:sp>
      <p:sp>
        <p:nvSpPr>
          <p:cNvPr id="24" name="TextBox 23">
            <a:extLst>
              <a:ext uri="{FF2B5EF4-FFF2-40B4-BE49-F238E27FC236}">
                <a16:creationId xmlns:a16="http://schemas.microsoft.com/office/drawing/2014/main" id="{8EB86C86-2602-4E9D-B70E-4A03A8049994}"/>
              </a:ext>
            </a:extLst>
          </p:cNvPr>
          <p:cNvSpPr txBox="1"/>
          <p:nvPr/>
        </p:nvSpPr>
        <p:spPr>
          <a:xfrm>
            <a:off x="12431116" y="943153"/>
            <a:ext cx="3182479" cy="467820"/>
          </a:xfrm>
          <a:prstGeom prst="rect">
            <a:avLst/>
          </a:prstGeom>
          <a:noFill/>
        </p:spPr>
        <p:txBody>
          <a:bodyPr wrap="square" lIns="0" tIns="0" rIns="0" bIns="0" rtlCol="0">
            <a:spAutoFit/>
          </a:bodyPr>
          <a:lstStyle/>
          <a:p>
            <a:pPr>
              <a:lnSpc>
                <a:spcPct val="95000"/>
              </a:lnSpc>
            </a:pPr>
            <a:r>
              <a:rPr lang="en-US" sz="1600" b="1" dirty="0">
                <a:solidFill>
                  <a:srgbClr val="C00000"/>
                </a:solidFill>
                <a:latin typeface="+mn-lt"/>
              </a:rPr>
              <a:t>¿</a:t>
            </a:r>
            <a:r>
              <a:rPr lang="en-US" sz="1600" b="1" dirty="0" err="1">
                <a:solidFill>
                  <a:srgbClr val="C00000"/>
                </a:solidFill>
                <a:latin typeface="+mn-lt"/>
              </a:rPr>
              <a:t>Puedo</a:t>
            </a:r>
            <a:r>
              <a:rPr lang="en-US" sz="1600" b="1" dirty="0">
                <a:solidFill>
                  <a:srgbClr val="C00000"/>
                </a:solidFill>
                <a:latin typeface="+mn-lt"/>
              </a:rPr>
              <a:t> </a:t>
            </a:r>
            <a:r>
              <a:rPr lang="en-US" sz="1600" b="1" dirty="0" err="1">
                <a:solidFill>
                  <a:srgbClr val="C00000"/>
                </a:solidFill>
                <a:latin typeface="+mn-lt"/>
              </a:rPr>
              <a:t>hacer</a:t>
            </a:r>
            <a:r>
              <a:rPr lang="en-US" sz="1600" b="1" dirty="0">
                <a:solidFill>
                  <a:srgbClr val="C00000"/>
                </a:solidFill>
                <a:latin typeface="+mn-lt"/>
              </a:rPr>
              <a:t> </a:t>
            </a:r>
            <a:r>
              <a:rPr lang="en-US" sz="1600" b="1" dirty="0" err="1">
                <a:solidFill>
                  <a:srgbClr val="C00000"/>
                </a:solidFill>
                <a:latin typeface="+mn-lt"/>
              </a:rPr>
              <a:t>estas</a:t>
            </a:r>
            <a:r>
              <a:rPr lang="en-US" sz="1600" b="1" dirty="0">
                <a:solidFill>
                  <a:srgbClr val="C00000"/>
                </a:solidFill>
                <a:latin typeface="+mn-lt"/>
              </a:rPr>
              <a:t> </a:t>
            </a:r>
            <a:r>
              <a:rPr lang="en-US" sz="1600" b="1" dirty="0" err="1">
                <a:solidFill>
                  <a:srgbClr val="C00000"/>
                </a:solidFill>
                <a:latin typeface="+mn-lt"/>
              </a:rPr>
              <a:t>figuras</a:t>
            </a:r>
            <a:r>
              <a:rPr lang="en-US" sz="1600" b="1" dirty="0">
                <a:solidFill>
                  <a:srgbClr val="C00000"/>
                </a:solidFill>
                <a:latin typeface="+mn-lt"/>
              </a:rPr>
              <a:t> para </a:t>
            </a:r>
            <a:r>
              <a:rPr lang="en-US" sz="1600" b="1" dirty="0" err="1">
                <a:solidFill>
                  <a:srgbClr val="C00000"/>
                </a:solidFill>
                <a:latin typeface="+mn-lt"/>
              </a:rPr>
              <a:t>viento</a:t>
            </a:r>
            <a:r>
              <a:rPr lang="en-US" sz="1600" b="1" dirty="0">
                <a:solidFill>
                  <a:srgbClr val="C00000"/>
                </a:solidFill>
                <a:latin typeface="+mn-lt"/>
              </a:rPr>
              <a:t> y sol </a:t>
            </a:r>
            <a:r>
              <a:rPr lang="en-US" sz="1600" b="1" dirty="0" err="1">
                <a:solidFill>
                  <a:srgbClr val="C00000"/>
                </a:solidFill>
                <a:latin typeface="+mn-lt"/>
              </a:rPr>
              <a:t>en</a:t>
            </a:r>
            <a:r>
              <a:rPr lang="en-US" sz="1600" b="1" dirty="0">
                <a:solidFill>
                  <a:srgbClr val="C00000"/>
                </a:solidFill>
                <a:latin typeface="+mn-lt"/>
              </a:rPr>
              <a:t> </a:t>
            </a:r>
            <a:r>
              <a:rPr lang="en-US" sz="1600" b="1" dirty="0" err="1">
                <a:solidFill>
                  <a:srgbClr val="C00000"/>
                </a:solidFill>
                <a:latin typeface="+mn-lt"/>
              </a:rPr>
              <a:t>España</a:t>
            </a:r>
            <a:r>
              <a:rPr lang="da-DK" sz="1600" b="1" dirty="0">
                <a:solidFill>
                  <a:srgbClr val="C00000"/>
                </a:solidFill>
                <a:latin typeface="+mn-lt"/>
              </a:rPr>
              <a:t>?</a:t>
            </a:r>
            <a:endParaRPr lang="en-US" sz="1600" b="1" dirty="0">
              <a:solidFill>
                <a:srgbClr val="C00000"/>
              </a:solidFill>
              <a:latin typeface="+mn-lt"/>
            </a:endParaRPr>
          </a:p>
        </p:txBody>
      </p:sp>
      <p:sp>
        <p:nvSpPr>
          <p:cNvPr id="25" name="TextBox 24">
            <a:extLst>
              <a:ext uri="{FF2B5EF4-FFF2-40B4-BE49-F238E27FC236}">
                <a16:creationId xmlns:a16="http://schemas.microsoft.com/office/drawing/2014/main" id="{96E0D545-B5EC-42B7-BD33-84780A1EE3A9}"/>
              </a:ext>
            </a:extLst>
          </p:cNvPr>
          <p:cNvSpPr txBox="1"/>
          <p:nvPr/>
        </p:nvSpPr>
        <p:spPr>
          <a:xfrm>
            <a:off x="405780" y="195637"/>
            <a:ext cx="9693935" cy="497059"/>
          </a:xfrm>
          <a:prstGeom prst="rect">
            <a:avLst/>
          </a:prstGeom>
          <a:noFill/>
        </p:spPr>
        <p:txBody>
          <a:bodyPr wrap="square" lIns="0" tIns="0" rIns="0" bIns="0" rtlCol="0">
            <a:spAutoFit/>
          </a:bodyPr>
          <a:lstStyle/>
          <a:p>
            <a:pPr>
              <a:lnSpc>
                <a:spcPct val="95000"/>
              </a:lnSpc>
            </a:pPr>
            <a:r>
              <a:rPr lang="en-GB" sz="3400" b="1" dirty="0">
                <a:latin typeface="+mn-lt"/>
              </a:rPr>
              <a:t>Large-scale solar and wind time series</a:t>
            </a:r>
          </a:p>
        </p:txBody>
      </p:sp>
      <p:sp>
        <p:nvSpPr>
          <p:cNvPr id="20" name="4 Marcador de número de diapositiva">
            <a:extLst>
              <a:ext uri="{FF2B5EF4-FFF2-40B4-BE49-F238E27FC236}">
                <a16:creationId xmlns:a16="http://schemas.microsoft.com/office/drawing/2014/main" id="{DB753D8D-89F7-4E70-8F30-FD91B9D9B619}"/>
              </a:ext>
            </a:extLst>
          </p:cNvPr>
          <p:cNvSpPr txBox="1">
            <a:spLocks/>
          </p:cNvSpPr>
          <p:nvPr/>
        </p:nvSpPr>
        <p:spPr bwMode="auto">
          <a:xfrm>
            <a:off x="11807992" y="6581497"/>
            <a:ext cx="252000" cy="15388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indent="0" algn="l" rtl="0" eaLnBrk="1" fontAlgn="base" hangingPunct="1">
              <a:lnSpc>
                <a:spcPct val="99000"/>
              </a:lnSpc>
              <a:spcBef>
                <a:spcPts val="600"/>
              </a:spcBef>
              <a:spcAft>
                <a:spcPct val="0"/>
              </a:spcAft>
              <a:buClr>
                <a:schemeClr val="tx1"/>
              </a:buClr>
              <a:buSzPct val="100000"/>
              <a:buFontTx/>
              <a:buNone/>
              <a:defRPr sz="2000" b="0">
                <a:solidFill>
                  <a:schemeClr val="tx1"/>
                </a:solidFill>
                <a:latin typeface="+mn-lt"/>
                <a:ea typeface="+mn-ea"/>
                <a:cs typeface="+mn-cs"/>
              </a:defRPr>
            </a:lvl1pPr>
            <a:lvl2pPr marL="43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2pPr>
            <a:lvl3pPr marL="756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3pPr>
            <a:lvl4pPr marL="115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4pPr>
            <a:lvl5pPr marL="1512000" indent="-180000" algn="l" rtl="0" eaLnBrk="1" fontAlgn="base" hangingPunct="1">
              <a:lnSpc>
                <a:spcPct val="99000"/>
              </a:lnSpc>
              <a:spcBef>
                <a:spcPts val="600"/>
              </a:spcBef>
              <a:spcAft>
                <a:spcPct val="0"/>
              </a:spcAft>
              <a:buClr>
                <a:schemeClr val="tx1"/>
              </a:buClr>
              <a:buSzPct val="100000"/>
              <a:buFont typeface="Arial" panose="020B0604020202020204" pitchFamily="34" charset="0"/>
              <a:buChar char="•"/>
              <a:defRPr sz="2000">
                <a:solidFill>
                  <a:schemeClr val="tx1"/>
                </a:solidFill>
                <a:latin typeface="+mn-lt"/>
              </a:defRPr>
            </a:lvl5pPr>
            <a:lvl6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6pPr>
            <a:lvl7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7pPr>
            <a:lvl8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8pPr>
            <a:lvl9pPr marL="1836000" indent="-180000" algn="l" rtl="0" eaLnBrk="1" fontAlgn="base" hangingPunct="1">
              <a:lnSpc>
                <a:spcPct val="99000"/>
              </a:lnSpc>
              <a:spcBef>
                <a:spcPts val="600"/>
              </a:spcBef>
              <a:spcAft>
                <a:spcPct val="0"/>
              </a:spcAft>
              <a:buClr>
                <a:schemeClr val="tx1"/>
              </a:buClr>
              <a:buFont typeface="Arial" panose="020B0604020202020204" pitchFamily="34" charset="0"/>
              <a:buChar char="•"/>
              <a:defRPr sz="2000">
                <a:solidFill>
                  <a:schemeClr val="tx1"/>
                </a:solidFill>
                <a:latin typeface="+mn-lt"/>
              </a:defRPr>
            </a:lvl9pPr>
          </a:lstStyle>
          <a:p>
            <a:fld id="{2C80E6C8-59BF-4430-B87A-A7B7CFBD7B80}" type="slidenum">
              <a:rPr lang="es-ES_tradnl" sz="1200" kern="0" smtClean="0">
                <a:latin typeface="Arial" charset="0"/>
                <a:cs typeface="Arial" charset="0"/>
              </a:rPr>
              <a:pPr/>
              <a:t>1</a:t>
            </a:fld>
            <a:endParaRPr lang="es-ES_tradnl" sz="1200" kern="0" dirty="0">
              <a:latin typeface="Arial" charset="0"/>
              <a:cs typeface="Arial" charset="0"/>
            </a:endParaRPr>
          </a:p>
        </p:txBody>
      </p:sp>
    </p:spTree>
    <p:custDataLst>
      <p:tags r:id="rId1"/>
    </p:custDataLst>
    <p:extLst>
      <p:ext uri="{BB962C8B-B14F-4D97-AF65-F5344CB8AC3E}">
        <p14:creationId xmlns:p14="http://schemas.microsoft.com/office/powerpoint/2010/main" val="39988220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8AA08F6-251E-D7BC-03EB-608FA1EDC2DD}"/>
              </a:ext>
            </a:extLst>
          </p:cNvPr>
          <p:cNvSpPr>
            <a:spLocks noGrp="1"/>
          </p:cNvSpPr>
          <p:nvPr>
            <p:ph type="dt" sz="half" idx="12"/>
          </p:nvPr>
        </p:nvSpPr>
        <p:spPr/>
        <p:txBody>
          <a:bodyPr/>
          <a:lstStyle/>
          <a:p>
            <a:fld id="{08F02F8C-7060-4278-9AE7-5348B2794CD3}" type="datetime1">
              <a:rPr lang="en-GB" smtClean="0"/>
              <a:t>24/08/2023</a:t>
            </a:fld>
            <a:r>
              <a:rPr lang="en-GB"/>
              <a:t>08/12/2017</a:t>
            </a:r>
            <a:endParaRPr lang="en-GB" dirty="0"/>
          </a:p>
        </p:txBody>
      </p:sp>
      <p:pic>
        <p:nvPicPr>
          <p:cNvPr id="5" name="Picture 4" descr="A picture containing surface chart&#10;&#10;Description automatically generated">
            <a:extLst>
              <a:ext uri="{FF2B5EF4-FFF2-40B4-BE49-F238E27FC236}">
                <a16:creationId xmlns:a16="http://schemas.microsoft.com/office/drawing/2014/main" id="{CF38CF11-6D82-5BFC-5ACA-DD94FF0AD9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108" y="5647791"/>
            <a:ext cx="2487037" cy="2214668"/>
          </a:xfrm>
          <a:prstGeom prst="rect">
            <a:avLst/>
          </a:prstGeom>
        </p:spPr>
      </p:pic>
      <p:pic>
        <p:nvPicPr>
          <p:cNvPr id="6" name="Imagen 1">
            <a:extLst>
              <a:ext uri="{FF2B5EF4-FFF2-40B4-BE49-F238E27FC236}">
                <a16:creationId xmlns:a16="http://schemas.microsoft.com/office/drawing/2014/main" id="{2465699B-D3E8-7306-6991-AD345CFDA766}"/>
              </a:ext>
            </a:extLst>
          </p:cNvPr>
          <p:cNvPicPr>
            <a:picLocks noChangeAspect="1"/>
          </p:cNvPicPr>
          <p:nvPr/>
        </p:nvPicPr>
        <p:blipFill>
          <a:blip r:embed="rId3"/>
          <a:stretch>
            <a:fillRect/>
          </a:stretch>
        </p:blipFill>
        <p:spPr>
          <a:xfrm>
            <a:off x="3450570" y="1897424"/>
            <a:ext cx="1882076" cy="1108714"/>
          </a:xfrm>
          <a:prstGeom prst="rect">
            <a:avLst/>
          </a:prstGeom>
        </p:spPr>
      </p:pic>
      <p:pic>
        <p:nvPicPr>
          <p:cNvPr id="7" name="Picture 6" descr="A picture containing map&#10;&#10;Description automatically generated">
            <a:extLst>
              <a:ext uri="{FF2B5EF4-FFF2-40B4-BE49-F238E27FC236}">
                <a16:creationId xmlns:a16="http://schemas.microsoft.com/office/drawing/2014/main" id="{443948BA-37D8-2630-583B-E03ECB828B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3082" y="848076"/>
            <a:ext cx="2564168" cy="2337918"/>
          </a:xfrm>
          <a:prstGeom prst="rect">
            <a:avLst/>
          </a:prstGeom>
        </p:spPr>
      </p:pic>
      <p:pic>
        <p:nvPicPr>
          <p:cNvPr id="8" name="Picture 7" descr="A screenshot of a computer&#10;&#10;Description automatically generated with low confidence">
            <a:extLst>
              <a:ext uri="{FF2B5EF4-FFF2-40B4-BE49-F238E27FC236}">
                <a16:creationId xmlns:a16="http://schemas.microsoft.com/office/drawing/2014/main" id="{02B40F7D-6FC3-1795-73CB-9C039DAB08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8181" y="1253316"/>
            <a:ext cx="3625630" cy="1591878"/>
          </a:xfrm>
          <a:prstGeom prst="rect">
            <a:avLst/>
          </a:prstGeom>
        </p:spPr>
      </p:pic>
      <p:sp>
        <p:nvSpPr>
          <p:cNvPr id="9" name="TextBox 8">
            <a:extLst>
              <a:ext uri="{FF2B5EF4-FFF2-40B4-BE49-F238E27FC236}">
                <a16:creationId xmlns:a16="http://schemas.microsoft.com/office/drawing/2014/main" id="{D74384D4-FCDD-20E2-2A1A-77E9C2146B37}"/>
              </a:ext>
            </a:extLst>
          </p:cNvPr>
          <p:cNvSpPr txBox="1"/>
          <p:nvPr/>
        </p:nvSpPr>
        <p:spPr>
          <a:xfrm>
            <a:off x="4595462" y="4876307"/>
            <a:ext cx="2626995" cy="467820"/>
          </a:xfrm>
          <a:prstGeom prst="rect">
            <a:avLst/>
          </a:prstGeom>
          <a:noFill/>
        </p:spPr>
        <p:txBody>
          <a:bodyPr wrap="square" lIns="0" tIns="0" rIns="0" bIns="0" rtlCol="0">
            <a:spAutoFit/>
          </a:bodyPr>
          <a:lstStyle/>
          <a:p>
            <a:pPr>
              <a:lnSpc>
                <a:spcPct val="95000"/>
              </a:lnSpc>
            </a:pPr>
            <a:r>
              <a:rPr lang="en-US" sz="1600" b="1" dirty="0">
                <a:solidFill>
                  <a:srgbClr val="C00000"/>
                </a:solidFill>
                <a:latin typeface="+mn-lt"/>
              </a:rPr>
              <a:t>¿</a:t>
            </a:r>
            <a:r>
              <a:rPr lang="en-US" sz="1600" b="1" dirty="0" err="1">
                <a:solidFill>
                  <a:srgbClr val="C00000"/>
                </a:solidFill>
                <a:latin typeface="+mn-lt"/>
              </a:rPr>
              <a:t>Puedo</a:t>
            </a:r>
            <a:r>
              <a:rPr lang="en-US" sz="1600" b="1" dirty="0">
                <a:solidFill>
                  <a:srgbClr val="C00000"/>
                </a:solidFill>
                <a:latin typeface="+mn-lt"/>
              </a:rPr>
              <a:t> </a:t>
            </a:r>
            <a:r>
              <a:rPr lang="en-US" sz="1600" b="1" dirty="0" err="1">
                <a:solidFill>
                  <a:srgbClr val="C00000"/>
                </a:solidFill>
                <a:latin typeface="+mn-lt"/>
              </a:rPr>
              <a:t>hacer</a:t>
            </a:r>
            <a:r>
              <a:rPr lang="en-US" sz="1600" b="1" dirty="0">
                <a:solidFill>
                  <a:srgbClr val="C00000"/>
                </a:solidFill>
                <a:latin typeface="+mn-lt"/>
              </a:rPr>
              <a:t> </a:t>
            </a:r>
            <a:r>
              <a:rPr lang="en-US" sz="1600" b="1" dirty="0" err="1">
                <a:solidFill>
                  <a:srgbClr val="C00000"/>
                </a:solidFill>
                <a:latin typeface="+mn-lt"/>
              </a:rPr>
              <a:t>estas</a:t>
            </a:r>
            <a:r>
              <a:rPr lang="en-US" sz="1600" b="1" dirty="0">
                <a:solidFill>
                  <a:srgbClr val="C00000"/>
                </a:solidFill>
                <a:latin typeface="+mn-lt"/>
              </a:rPr>
              <a:t> </a:t>
            </a:r>
            <a:r>
              <a:rPr lang="en-US" sz="1600" b="1" dirty="0" err="1">
                <a:solidFill>
                  <a:srgbClr val="C00000"/>
                </a:solidFill>
                <a:latin typeface="+mn-lt"/>
              </a:rPr>
              <a:t>figuras</a:t>
            </a:r>
            <a:r>
              <a:rPr lang="en-US" sz="1600" b="1" dirty="0">
                <a:solidFill>
                  <a:srgbClr val="C00000"/>
                </a:solidFill>
                <a:latin typeface="+mn-lt"/>
              </a:rPr>
              <a:t> para </a:t>
            </a:r>
            <a:r>
              <a:rPr lang="en-US" sz="1600" b="1" dirty="0" err="1">
                <a:solidFill>
                  <a:srgbClr val="C00000"/>
                </a:solidFill>
                <a:latin typeface="+mn-lt"/>
              </a:rPr>
              <a:t>viento</a:t>
            </a:r>
            <a:r>
              <a:rPr lang="en-US" sz="1600" b="1" dirty="0">
                <a:solidFill>
                  <a:srgbClr val="C00000"/>
                </a:solidFill>
                <a:latin typeface="+mn-lt"/>
              </a:rPr>
              <a:t> y sol </a:t>
            </a:r>
            <a:r>
              <a:rPr lang="en-US" sz="1600" b="1" dirty="0" err="1">
                <a:solidFill>
                  <a:srgbClr val="C00000"/>
                </a:solidFill>
                <a:latin typeface="+mn-lt"/>
              </a:rPr>
              <a:t>en</a:t>
            </a:r>
            <a:r>
              <a:rPr lang="en-US" sz="1600" b="1" dirty="0">
                <a:solidFill>
                  <a:srgbClr val="C00000"/>
                </a:solidFill>
                <a:latin typeface="+mn-lt"/>
              </a:rPr>
              <a:t> </a:t>
            </a:r>
            <a:r>
              <a:rPr lang="en-US" sz="1600" b="1" dirty="0" err="1">
                <a:solidFill>
                  <a:srgbClr val="C00000"/>
                </a:solidFill>
                <a:latin typeface="+mn-lt"/>
              </a:rPr>
              <a:t>España</a:t>
            </a:r>
            <a:r>
              <a:rPr lang="da-DK" sz="1600" b="1" dirty="0">
                <a:solidFill>
                  <a:srgbClr val="C00000"/>
                </a:solidFill>
                <a:latin typeface="+mn-lt"/>
              </a:rPr>
              <a:t>?</a:t>
            </a:r>
            <a:endParaRPr lang="en-US" sz="1600" b="1" dirty="0">
              <a:solidFill>
                <a:srgbClr val="C00000"/>
              </a:solidFill>
              <a:latin typeface="+mn-lt"/>
            </a:endParaRPr>
          </a:p>
        </p:txBody>
      </p:sp>
      <p:sp>
        <p:nvSpPr>
          <p:cNvPr id="10" name="TextBox 9">
            <a:extLst>
              <a:ext uri="{FF2B5EF4-FFF2-40B4-BE49-F238E27FC236}">
                <a16:creationId xmlns:a16="http://schemas.microsoft.com/office/drawing/2014/main" id="{3FDBAD1A-BA7F-0A4A-2A1A-DC273CF4707E}"/>
              </a:ext>
            </a:extLst>
          </p:cNvPr>
          <p:cNvSpPr txBox="1"/>
          <p:nvPr/>
        </p:nvSpPr>
        <p:spPr>
          <a:xfrm>
            <a:off x="8630508" y="5650034"/>
            <a:ext cx="4248472" cy="6773136"/>
          </a:xfrm>
          <a:prstGeom prst="rect">
            <a:avLst/>
          </a:prstGeom>
          <a:noFill/>
        </p:spPr>
        <p:txBody>
          <a:bodyPr wrap="square" lIns="0" tIns="0" rIns="0" bIns="0" rtlCol="0">
            <a:spAutoFit/>
          </a:bodyPr>
          <a:lstStyle/>
          <a:p>
            <a:pPr algn="just">
              <a:lnSpc>
                <a:spcPct val="107000"/>
              </a:lnSpc>
              <a:spcAft>
                <a:spcPts val="800"/>
              </a:spcAft>
            </a:pPr>
            <a:r>
              <a:rPr lang="en-US" sz="1000" dirty="0">
                <a:effectLst/>
                <a:latin typeface="Calibri" panose="020F0502020204030204" pitchFamily="34" charset="0"/>
                <a:ea typeface="Calibri" panose="020F0502020204030204" pitchFamily="34" charset="0"/>
                <a:cs typeface="Times New Roman" panose="02020603050405020304" pitchFamily="18" charset="0"/>
              </a:rPr>
              <a:t>Obtaining representative time series for renewable power generation in large regions involves four steps:</a:t>
            </a:r>
            <a:endParaRPr lang="en-GB" sz="1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arenBoth"/>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effectLst/>
                <a:latin typeface="Calibri" panose="020F0502020204030204" pitchFamily="34" charset="0"/>
                <a:ea typeface="Calibri" panose="020F0502020204030204" pitchFamily="34" charset="0"/>
                <a:cs typeface="Times New Roman" panose="02020603050405020304" pitchFamily="18" charset="0"/>
              </a:rPr>
              <a:t>Using a simplified model, meteorological variables are transformed into renewable power generation for each grid cell. For solar PV generation, the required variables are global radiation on the horizontal ground (including its decomposition into direct and diffuse radiation if available), as well as ambient temperature. Using a simplified model, the global radiation incident on the PV panel surface is calculated (using Eq. 2.29). The cell temperature is estimated based on the ambient temperature (using Eq. 9.3), and the power generation for each hour and grid cell can then be calculated (Eq. 9.2). </a:t>
            </a:r>
            <a:r>
              <a:rPr lang="en-GB" sz="1000" dirty="0">
                <a:effectLst/>
                <a:latin typeface="Calibri" panose="020F0502020204030204" pitchFamily="34" charset="0"/>
                <a:ea typeface="Times New Roman" panose="02020603050405020304" pitchFamily="18" charset="0"/>
                <a:cs typeface="Calibri" panose="020F0502020204030204" pitchFamily="34" charset="0"/>
              </a:rPr>
              <a:t>For wind power generation, the input variable is wind speed at hub height, which is transformed using a reference power curve. The power curve is often convoluted with a Gaussian to represent the smoothing caused by temporal and spatial integration (within the hourly resolution and within each grid cell). To model inflow time series relevant for run-of-river or reservoir hydropower, the relevant input variable is runoff, which is combined with geographically resolved information on power plant locations, basins, rivers, and tributaries.</a:t>
            </a:r>
            <a:endParaRPr lang="en-GB" sz="1000" dirty="0">
              <a:effectLst/>
              <a:latin typeface="Calibri" panose="020F0502020204030204" pitchFamily="34" charset="0"/>
              <a:ea typeface="Calibri" panose="020F0502020204030204" pitchFamily="34" charset="0"/>
              <a:cs typeface="Times New Roman" panose="02020603050405020304" pitchFamily="18" charset="0"/>
            </a:endParaRPr>
          </a:p>
          <a:p>
            <a:pPr marL="180340" algn="just">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000" dirty="0">
                <a:effectLst/>
                <a:latin typeface="Calibri" panose="020F0502020204030204" pitchFamily="34" charset="0"/>
                <a:ea typeface="Calibri" panose="020F0502020204030204" pitchFamily="34" charset="0"/>
                <a:cs typeface="Times New Roman" panose="02020603050405020304" pitchFamily="18" charset="0"/>
              </a:rPr>
              <a:t> </a:t>
            </a:r>
            <a:endParaRPr lang="en-GB" sz="1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arenBoth"/>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dirty="0">
                <a:effectLst/>
                <a:latin typeface="Calibri" panose="020F0502020204030204" pitchFamily="34" charset="0"/>
                <a:ea typeface="Times New Roman" panose="02020603050405020304" pitchFamily="18" charset="0"/>
                <a:cs typeface="Calibri" panose="020F0502020204030204" pitchFamily="34" charset="0"/>
              </a:rPr>
              <a:t>A distribution of renewable capacity across the grid cells in a region, or capacity layout, needs to be assumed. There are several simple rules that can be used, such as distributing capacity uniformly across all grid cells, following historical layouts, or distributing capacity proportional to the renewable resource. These assumptions have a significant impact on the results, especially for wind time series, as discussed in Problem 14.10. For solar PV, heuristic rules are also used to determine the share of static vs tracking systems, </a:t>
            </a:r>
            <a:r>
              <a:rPr lang="en-GB" sz="1000" dirty="0" err="1">
                <a:effectLst/>
                <a:latin typeface="Calibri" panose="020F0502020204030204" pitchFamily="34" charset="0"/>
                <a:ea typeface="Times New Roman" panose="02020603050405020304" pitchFamily="18" charset="0"/>
                <a:cs typeface="Calibri" panose="020F0502020204030204" pitchFamily="34" charset="0"/>
              </a:rPr>
              <a:t>monofacial</a:t>
            </a:r>
            <a:r>
              <a:rPr lang="en-GB" sz="1000" dirty="0">
                <a:effectLst/>
                <a:latin typeface="Calibri" panose="020F0502020204030204" pitchFamily="34" charset="0"/>
                <a:ea typeface="Times New Roman" panose="02020603050405020304" pitchFamily="18" charset="0"/>
                <a:cs typeface="Calibri" panose="020F0502020204030204" pitchFamily="34" charset="0"/>
              </a:rPr>
              <a:t> vs bifacial panels, or the orientation and inclination of the systems (e.g., optimal values or a Gaussian distribution of values around the optimal).</a:t>
            </a:r>
            <a:endParaRPr lang="en-GB" sz="10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GB" sz="1000" dirty="0">
                <a:effectLst/>
                <a:latin typeface="Calibri" panose="020F0502020204030204" pitchFamily="34" charset="0"/>
                <a:ea typeface="Times New Roman" panose="02020603050405020304" pitchFamily="18" charset="0"/>
                <a:cs typeface="Calibri" panose="020F0502020204030204" pitchFamily="34" charset="0"/>
              </a:rPr>
              <a:t> </a:t>
            </a:r>
            <a:endParaRPr lang="en-GB" sz="1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arenBoth"/>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dirty="0">
                <a:effectLst/>
                <a:latin typeface="Calibri" panose="020F0502020204030204" pitchFamily="34" charset="0"/>
                <a:ea typeface="Times New Roman" panose="02020603050405020304" pitchFamily="18" charset="0"/>
                <a:cs typeface="Calibri" panose="020F0502020204030204" pitchFamily="34" charset="0"/>
              </a:rPr>
              <a:t>The power time series calculated for each grid cell in (1) are then aggregated, weighted by the capacity layout assumed in (2).</a:t>
            </a:r>
            <a:endParaRPr lang="en-GB" sz="1000" dirty="0">
              <a:effectLst/>
              <a:latin typeface="Calibri" panose="020F0502020204030204" pitchFamily="34" charset="0"/>
              <a:ea typeface="Calibri" panose="020F0502020204030204" pitchFamily="34" charset="0"/>
              <a:cs typeface="Times New Roman" panose="02020603050405020304" pitchFamily="18" charset="0"/>
            </a:endParaRPr>
          </a:p>
          <a:p>
            <a:pPr marL="457200" algn="just">
              <a:lnSpc>
                <a:spcPct val="107000"/>
              </a:lnSpc>
            </a:pPr>
            <a:r>
              <a:rPr lang="en-US" sz="1000" dirty="0">
                <a:effectLst/>
                <a:latin typeface="Calibri" panose="020F0502020204030204" pitchFamily="34" charset="0"/>
                <a:ea typeface="Calibri" panose="020F0502020204030204" pitchFamily="34" charset="0"/>
                <a:cs typeface="Times New Roman" panose="02020603050405020304" pitchFamily="18" charset="0"/>
              </a:rPr>
              <a:t> </a:t>
            </a:r>
            <a:endParaRPr lang="en-GB" sz="1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arenBoth"/>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000" dirty="0">
                <a:effectLst/>
                <a:latin typeface="Calibri" panose="020F0502020204030204" pitchFamily="34" charset="0"/>
                <a:ea typeface="Times New Roman" panose="02020603050405020304" pitchFamily="18" charset="0"/>
                <a:cs typeface="Calibri" panose="020F0502020204030204" pitchFamily="34" charset="0"/>
              </a:rPr>
              <a:t>Ideally, the process involves a validation step where the </a:t>
            </a:r>
            <a:r>
              <a:rPr lang="en-GB" sz="1000" dirty="0" err="1">
                <a:effectLst/>
                <a:latin typeface="Calibri" panose="020F0502020204030204" pitchFamily="34" charset="0"/>
                <a:ea typeface="Times New Roman" panose="02020603050405020304" pitchFamily="18" charset="0"/>
                <a:cs typeface="Calibri" panose="020F0502020204030204" pitchFamily="34" charset="0"/>
              </a:rPr>
              <a:t>modeled</a:t>
            </a:r>
            <a:r>
              <a:rPr lang="en-GB" sz="1000" dirty="0">
                <a:effectLst/>
                <a:latin typeface="Calibri" panose="020F0502020204030204" pitchFamily="34" charset="0"/>
                <a:ea typeface="Times New Roman" panose="02020603050405020304" pitchFamily="18" charset="0"/>
                <a:cs typeface="Calibri" panose="020F0502020204030204" pitchFamily="34" charset="0"/>
              </a:rPr>
              <a:t> region-wise renewable generation time series are compared with historical time series reported by Transmission System Operators (TSOs). However, a lack of historical data for the region under analysis may prevent this step. Nevertheless, a comparative analysis is always encouraged to validate the </a:t>
            </a:r>
            <a:r>
              <a:rPr lang="en-GB" sz="1000" dirty="0" err="1">
                <a:effectLst/>
                <a:latin typeface="Calibri" panose="020F0502020204030204" pitchFamily="34" charset="0"/>
                <a:ea typeface="Times New Roman" panose="02020603050405020304" pitchFamily="18" charset="0"/>
                <a:cs typeface="Calibri" panose="020F0502020204030204" pitchFamily="34" charset="0"/>
              </a:rPr>
              <a:t>modeling</a:t>
            </a:r>
            <a:r>
              <a:rPr lang="en-GB" sz="1000" dirty="0">
                <a:effectLst/>
                <a:latin typeface="Calibri" panose="020F0502020204030204" pitchFamily="34" charset="0"/>
                <a:ea typeface="Times New Roman" panose="02020603050405020304" pitchFamily="18" charset="0"/>
                <a:cs typeface="Calibri" panose="020F0502020204030204" pitchFamily="34" charset="0"/>
              </a:rPr>
              <a:t> approach and detect significant biases.</a:t>
            </a:r>
            <a:endParaRPr lang="en-GB"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95000"/>
              </a:lnSpc>
            </a:pPr>
            <a:endParaRPr lang="en-GB" sz="1000" dirty="0">
              <a:latin typeface="+mn-lt"/>
            </a:endParaRPr>
          </a:p>
        </p:txBody>
      </p:sp>
      <p:pic>
        <p:nvPicPr>
          <p:cNvPr id="4" name="Picture 3" descr="Chart, map&#10;&#10;Description automatically generated">
            <a:extLst>
              <a:ext uri="{FF2B5EF4-FFF2-40B4-BE49-F238E27FC236}">
                <a16:creationId xmlns:a16="http://schemas.microsoft.com/office/drawing/2014/main" id="{822C6559-EC09-3CD4-99B0-B8EE5FA4C28E}"/>
              </a:ext>
            </a:extLst>
          </p:cNvPr>
          <p:cNvPicPr>
            <a:picLocks noChangeAspect="1"/>
          </p:cNvPicPr>
          <p:nvPr/>
        </p:nvPicPr>
        <p:blipFill rotWithShape="1">
          <a:blip r:embed="rId6">
            <a:extLst>
              <a:ext uri="{28A0092B-C50C-407E-A947-70E740481C1C}">
                <a14:useLocalDpi xmlns:a14="http://schemas.microsoft.com/office/drawing/2010/main" val="0"/>
              </a:ext>
            </a:extLst>
          </a:blip>
          <a:srcRect r="46897"/>
          <a:stretch/>
        </p:blipFill>
        <p:spPr>
          <a:xfrm>
            <a:off x="885753" y="848076"/>
            <a:ext cx="2088232" cy="2491047"/>
          </a:xfrm>
          <a:prstGeom prst="rect">
            <a:avLst/>
          </a:prstGeom>
        </p:spPr>
      </p:pic>
      <p:pic>
        <p:nvPicPr>
          <p:cNvPr id="12" name="Picture 11" descr="A map of the united kingdom&#10;&#10;Description automatically generated">
            <a:extLst>
              <a:ext uri="{FF2B5EF4-FFF2-40B4-BE49-F238E27FC236}">
                <a16:creationId xmlns:a16="http://schemas.microsoft.com/office/drawing/2014/main" id="{AA5EC8EA-D0F2-2689-E061-ADAC50060D6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52999" y="5789877"/>
            <a:ext cx="3424173" cy="1997434"/>
          </a:xfrm>
          <a:prstGeom prst="rect">
            <a:avLst/>
          </a:prstGeom>
        </p:spPr>
      </p:pic>
      <p:sp>
        <p:nvSpPr>
          <p:cNvPr id="13" name="TextBox 12">
            <a:extLst>
              <a:ext uri="{FF2B5EF4-FFF2-40B4-BE49-F238E27FC236}">
                <a16:creationId xmlns:a16="http://schemas.microsoft.com/office/drawing/2014/main" id="{DFD6B9FD-CC7E-8A64-317B-3B545718AD96}"/>
              </a:ext>
            </a:extLst>
          </p:cNvPr>
          <p:cNvSpPr txBox="1"/>
          <p:nvPr/>
        </p:nvSpPr>
        <p:spPr>
          <a:xfrm>
            <a:off x="530839" y="260648"/>
            <a:ext cx="7219757" cy="233910"/>
          </a:xfrm>
          <a:prstGeom prst="rect">
            <a:avLst/>
          </a:prstGeom>
          <a:noFill/>
        </p:spPr>
        <p:txBody>
          <a:bodyPr wrap="square" lIns="0" tIns="0" rIns="0" bIns="0" rtlCol="0">
            <a:spAutoFit/>
          </a:bodyPr>
          <a:lstStyle/>
          <a:p>
            <a:pPr>
              <a:lnSpc>
                <a:spcPct val="95000"/>
              </a:lnSpc>
            </a:pPr>
            <a:r>
              <a:rPr lang="en-GB" sz="1600" dirty="0">
                <a:latin typeface="+mn-lt"/>
                <a:hlinkClick r:id="rId8"/>
              </a:rPr>
              <a:t>https://atlite.readthedocs.io/en/latest/examples/plotting_with_atlite</a:t>
            </a:r>
            <a:r>
              <a:rPr lang="en-GB" sz="1600">
                <a:latin typeface="+mn-lt"/>
                <a:hlinkClick r:id="rId8"/>
              </a:rPr>
              <a:t>.html</a:t>
            </a:r>
            <a:r>
              <a:rPr lang="en-GB" sz="1600">
                <a:latin typeface="+mn-lt"/>
              </a:rPr>
              <a:t> </a:t>
            </a:r>
            <a:endParaRPr lang="en-GB" sz="1600" dirty="0">
              <a:latin typeface="+mn-lt"/>
            </a:endParaRPr>
          </a:p>
        </p:txBody>
      </p:sp>
      <p:sp>
        <p:nvSpPr>
          <p:cNvPr id="2" name="TextBox 1">
            <a:extLst>
              <a:ext uri="{FF2B5EF4-FFF2-40B4-BE49-F238E27FC236}">
                <a16:creationId xmlns:a16="http://schemas.microsoft.com/office/drawing/2014/main" id="{78DC1E61-C68F-8E30-71AC-7BF6359A2017}"/>
              </a:ext>
            </a:extLst>
          </p:cNvPr>
          <p:cNvSpPr txBox="1"/>
          <p:nvPr/>
        </p:nvSpPr>
        <p:spPr>
          <a:xfrm>
            <a:off x="1228227" y="3579423"/>
            <a:ext cx="9732370" cy="485582"/>
          </a:xfrm>
          <a:prstGeom prst="rect">
            <a:avLst/>
          </a:prstGeom>
          <a:noFill/>
        </p:spPr>
        <p:txBody>
          <a:bodyPr wrap="square" lIns="0" tIns="0" rIns="0" bIns="0" rtlCol="0">
            <a:spAutoFit/>
          </a:bodyPr>
          <a:lstStyle/>
          <a:p>
            <a:pPr algn="just">
              <a:lnSpc>
                <a:spcPct val="107000"/>
              </a:lnSpc>
              <a:spcAft>
                <a:spcPts val="800"/>
              </a:spcAft>
            </a:pPr>
            <a:r>
              <a:rPr lang="en-GB" sz="1000" dirty="0">
                <a:effectLst/>
                <a:latin typeface="Calibri" panose="020F0502020204030204" pitchFamily="34" charset="0"/>
                <a:ea typeface="Calibri" panose="020F0502020204030204" pitchFamily="34" charset="0"/>
                <a:cs typeface="Times New Roman" panose="02020603050405020304" pitchFamily="18" charset="0"/>
              </a:rPr>
              <a:t>Figure 14.3 . Four steps involved in the production of large-region representative time series for renewable power.  (a) Grid-cells in the reanalysis dataset ERA5 for Spain, (b) Conversion process from weather variables, (c) </a:t>
            </a:r>
            <a:r>
              <a:rPr lang="en-GB" sz="1000" dirty="0">
                <a:latin typeface="Calibri" panose="020F0502020204030204" pitchFamily="34" charset="0"/>
                <a:ea typeface="Calibri" panose="020F0502020204030204" pitchFamily="34" charset="0"/>
                <a:cs typeface="Times New Roman" panose="02020603050405020304" pitchFamily="18" charset="0"/>
              </a:rPr>
              <a:t>Example of capacity layout, (d) </a:t>
            </a:r>
            <a:r>
              <a:rPr lang="en-GB" sz="1000" dirty="0">
                <a:effectLst/>
                <a:latin typeface="Calibri" panose="020F0502020204030204" pitchFamily="34" charset="0"/>
                <a:ea typeface="Calibri" panose="020F0502020204030204" pitchFamily="34" charset="0"/>
                <a:cs typeface="Times New Roman" panose="02020603050405020304" pitchFamily="18" charset="0"/>
              </a:rPr>
              <a:t>Capacity factor time series in three representative grid cells that are aggregated (weighted by capacity) to obtain a representative time series for the region. </a:t>
            </a:r>
            <a:endParaRPr lang="en-GB" sz="1000" dirty="0">
              <a:latin typeface="+mn-lt"/>
            </a:endParaRPr>
          </a:p>
        </p:txBody>
      </p:sp>
      <p:sp>
        <p:nvSpPr>
          <p:cNvPr id="14" name="Arrow: Right 13">
            <a:extLst>
              <a:ext uri="{FF2B5EF4-FFF2-40B4-BE49-F238E27FC236}">
                <a16:creationId xmlns:a16="http://schemas.microsoft.com/office/drawing/2014/main" id="{EE058BE6-9CEB-33D2-1385-CC3F03740802}"/>
              </a:ext>
            </a:extLst>
          </p:cNvPr>
          <p:cNvSpPr/>
          <p:nvPr/>
        </p:nvSpPr>
        <p:spPr bwMode="auto">
          <a:xfrm>
            <a:off x="3335322" y="681594"/>
            <a:ext cx="2520280" cy="1185632"/>
          </a:xfrm>
          <a:prstGeom prst="rightArrow">
            <a:avLst/>
          </a:prstGeom>
          <a:solidFill>
            <a:schemeClr val="accent2"/>
          </a:solidFill>
          <a:ln w="1778" cap="flat" cmpd="sng" algn="ctr">
            <a:solidFill>
              <a:schemeClr val="accent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1" fontAlgn="base" latinLnBrk="0" hangingPunct="1">
              <a:lnSpc>
                <a:spcPct val="95000"/>
              </a:lnSpc>
              <a:spcBef>
                <a:spcPct val="0"/>
              </a:spcBef>
              <a:spcAft>
                <a:spcPct val="0"/>
              </a:spcAft>
              <a:buClrTx/>
              <a:buSzTx/>
              <a:buFont typeface="AU Passata" pitchFamily="34" charset="0"/>
              <a:buNone/>
              <a:tabLst/>
            </a:pPr>
            <a:r>
              <a:rPr kumimoji="0" lang="en-GB" sz="1600" b="0" i="0" u="none" strike="noStrike" cap="none" normalizeH="0" baseline="0" dirty="0">
                <a:ln>
                  <a:noFill/>
                </a:ln>
                <a:solidFill>
                  <a:schemeClr val="bg1"/>
                </a:solidFill>
                <a:effectLst/>
                <a:latin typeface="AU Passata" pitchFamily="34" charset="0"/>
              </a:rPr>
              <a:t>Solar radiation ambient </a:t>
            </a:r>
            <a:r>
              <a:rPr kumimoji="0" lang="en-GB" sz="1600" b="0" i="0" u="none" strike="noStrike" cap="none" normalizeH="0" baseline="0" dirty="0" err="1">
                <a:ln>
                  <a:noFill/>
                </a:ln>
                <a:solidFill>
                  <a:schemeClr val="bg1"/>
                </a:solidFill>
                <a:effectLst/>
                <a:latin typeface="AU Passata" pitchFamily="34" charset="0"/>
              </a:rPr>
              <a:t>emperature</a:t>
            </a:r>
            <a:endParaRPr kumimoji="0" lang="en-GB" sz="1600" b="0" i="0" u="none" strike="noStrike" cap="none" normalizeH="0" baseline="0" dirty="0">
              <a:ln>
                <a:noFill/>
              </a:ln>
              <a:solidFill>
                <a:schemeClr val="bg1"/>
              </a:solidFill>
              <a:effectLst/>
              <a:latin typeface="AU Passata" pitchFamily="34" charset="0"/>
            </a:endParaRPr>
          </a:p>
        </p:txBody>
      </p:sp>
      <p:sp>
        <p:nvSpPr>
          <p:cNvPr id="15" name="TextBox 14">
            <a:extLst>
              <a:ext uri="{FF2B5EF4-FFF2-40B4-BE49-F238E27FC236}">
                <a16:creationId xmlns:a16="http://schemas.microsoft.com/office/drawing/2014/main" id="{A02A671C-E7C0-9E2D-05DE-877E77BB2425}"/>
              </a:ext>
            </a:extLst>
          </p:cNvPr>
          <p:cNvSpPr txBox="1"/>
          <p:nvPr/>
        </p:nvSpPr>
        <p:spPr>
          <a:xfrm>
            <a:off x="1177860" y="661040"/>
            <a:ext cx="10605183" cy="316753"/>
          </a:xfrm>
          <a:prstGeom prst="rect">
            <a:avLst/>
          </a:prstGeom>
          <a:noFill/>
        </p:spPr>
        <p:txBody>
          <a:bodyPr wrap="square" lIns="0" tIns="0" rIns="0" bIns="0" rtlCol="0">
            <a:spAutoFit/>
          </a:bodyPr>
          <a:lstStyle/>
          <a:p>
            <a:pPr algn="just">
              <a:lnSpc>
                <a:spcPct val="107000"/>
              </a:lnSpc>
              <a:spcAft>
                <a:spcPts val="800"/>
              </a:spcAft>
            </a:pPr>
            <a:r>
              <a:rPr lang="en-GB" sz="1000" dirty="0">
                <a:latin typeface="+mn-lt"/>
              </a:rPr>
              <a:t>a)  </a:t>
            </a:r>
            <a:r>
              <a:rPr lang="en-GB" sz="1000">
                <a:latin typeface="+mn-lt"/>
              </a:rPr>
              <a:t>Grid cells Reanalysis </a:t>
            </a:r>
            <a:r>
              <a:rPr lang="en-GB" sz="1000" dirty="0">
                <a:latin typeface="+mn-lt"/>
              </a:rPr>
              <a:t>data set                                       Conversion                                                              Capacity layout                                                          </a:t>
            </a:r>
            <a:r>
              <a:rPr lang="en-GB" sz="1000" dirty="0" err="1">
                <a:latin typeface="+mn-lt"/>
              </a:rPr>
              <a:t>Agreggation</a:t>
            </a:r>
            <a:r>
              <a:rPr lang="en-GB" sz="1000" dirty="0">
                <a:latin typeface="+mn-lt"/>
              </a:rPr>
              <a:t> of time series (</a:t>
            </a:r>
            <a:r>
              <a:rPr lang="en-GB" sz="1000" dirty="0" err="1">
                <a:latin typeface="+mn-lt"/>
              </a:rPr>
              <a:t>wighted</a:t>
            </a:r>
            <a:r>
              <a:rPr lang="en-GB" sz="1000" dirty="0">
                <a:latin typeface="+mn-lt"/>
              </a:rPr>
              <a:t> by capacity)</a:t>
            </a:r>
          </a:p>
        </p:txBody>
      </p:sp>
    </p:spTree>
    <p:extLst>
      <p:ext uri="{BB962C8B-B14F-4D97-AF65-F5344CB8AC3E}">
        <p14:creationId xmlns:p14="http://schemas.microsoft.com/office/powerpoint/2010/main" val="3720773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MPLAFYSLIDEID" val="636338072960646314"/>
</p:tagLst>
</file>

<file path=ppt/theme/theme1.xml><?xml version="1.0" encoding="utf-8"?>
<a:theme xmlns:a="http://schemas.openxmlformats.org/drawingml/2006/main" name="1_AU 16:9">
  <a:themeElements>
    <a:clrScheme name="AU_Blue">
      <a:dk1>
        <a:srgbClr val="000000"/>
      </a:dk1>
      <a:lt1>
        <a:srgbClr val="FFFFFF"/>
      </a:lt1>
      <a:dk2>
        <a:srgbClr val="002546"/>
      </a:dk2>
      <a:lt2>
        <a:srgbClr val="002546"/>
      </a:lt2>
      <a:accent1>
        <a:srgbClr val="0A1439"/>
      </a:accent1>
      <a:accent2>
        <a:srgbClr val="183D83"/>
      </a:accent2>
      <a:accent3>
        <a:srgbClr val="87D1F4"/>
      </a:accent3>
      <a:accent4>
        <a:srgbClr val="33525F"/>
      </a:accent4>
      <a:accent5>
        <a:srgbClr val="548195"/>
      </a:accent5>
      <a:accent6>
        <a:srgbClr val="C6C6C6"/>
      </a:accent6>
      <a:hlink>
        <a:srgbClr val="03428E"/>
      </a:hlink>
      <a:folHlink>
        <a:srgbClr val="03428E"/>
      </a:folHlink>
    </a:clrScheme>
    <a:fontScheme name="AU Passata">
      <a:majorFont>
        <a:latin typeface="AU Passata"/>
        <a:ea typeface=""/>
        <a:cs typeface=""/>
      </a:majorFont>
      <a:minorFont>
        <a:latin typeface="AU Passat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778" cap="flat" cmpd="sng" algn="ctr">
          <a:solidFill>
            <a:schemeClr val="accent2"/>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noAutofit/>
      </a:bodyPr>
      <a:lstStyle>
        <a:defPPr marL="0" marR="0" indent="0" algn="l" defTabSz="914400" rtl="0" eaLnBrk="1" fontAlgn="base" latinLnBrk="0" hangingPunct="1">
          <a:lnSpc>
            <a:spcPct val="95000"/>
          </a:lnSpc>
          <a:spcBef>
            <a:spcPct val="0"/>
          </a:spcBef>
          <a:spcAft>
            <a:spcPct val="0"/>
          </a:spcAft>
          <a:buClrTx/>
          <a:buSzTx/>
          <a:buFont typeface="AU Passata" pitchFamily="34" charset="0"/>
          <a:buNone/>
          <a:tabLst/>
          <a:defRPr kumimoji="0" sz="1600" b="0" i="0" u="none" strike="noStrike" cap="none" normalizeH="0" baseline="0" dirty="0" err="1">
            <a:ln>
              <a:noFill/>
            </a:ln>
            <a:solidFill>
              <a:schemeClr val="bg1"/>
            </a:solidFill>
            <a:effectLst/>
            <a:latin typeface="AU Passata" pitchFamily="34" charset="0"/>
          </a:defRPr>
        </a:defPPr>
      </a:lstStyle>
    </a:spDef>
    <a:lnDef>
      <a:spPr bwMode="auto">
        <a:xfrm>
          <a:off x="0" y="0"/>
          <a:ext cx="1" cy="1"/>
        </a:xfrm>
        <a:custGeom>
          <a:avLst/>
          <a:gdLst/>
          <a:ahLst/>
          <a:cxnLst/>
          <a:rect l="0" t="0" r="0" b="0"/>
          <a:pathLst/>
        </a:custGeom>
        <a:solidFill>
          <a:schemeClr val="accent2"/>
        </a:solidFill>
        <a:ln w="1778" cap="flat" cmpd="sng" algn="ctr">
          <a:solidFill>
            <a:schemeClr val="accent2"/>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1" fontAlgn="base" latinLnBrk="0" hangingPunct="1">
          <a:lnSpc>
            <a:spcPts val="3600"/>
          </a:lnSpc>
          <a:spcBef>
            <a:spcPct val="0"/>
          </a:spcBef>
          <a:spcAft>
            <a:spcPct val="0"/>
          </a:spcAft>
          <a:buClrTx/>
          <a:buSzTx/>
          <a:buFont typeface="AU Passata" pitchFamily="34" charset="0"/>
          <a:buNone/>
          <a:tabLst/>
          <a:defRPr kumimoji="0" lang="en-US" sz="3600" b="0" i="0" u="none" strike="noStrike" cap="none" normalizeH="0" baseline="0">
            <a:ln>
              <a:noFill/>
            </a:ln>
            <a:solidFill>
              <a:schemeClr val="tx1"/>
            </a:solidFill>
            <a:effectLst/>
            <a:latin typeface="AU Passata" pitchFamily="34" charset="0"/>
          </a:defRPr>
        </a:defPPr>
      </a:lstStyle>
    </a:lnDef>
    <a:txDef>
      <a:spPr>
        <a:noFill/>
      </a:spPr>
      <a:bodyPr wrap="square" lIns="0" tIns="0" rIns="0" bIns="0" rtlCol="0">
        <a:spAutoFit/>
      </a:bodyPr>
      <a:lstStyle>
        <a:defPPr>
          <a:lnSpc>
            <a:spcPct val="95000"/>
          </a:lnSpc>
          <a:defRPr sz="1600" dirty="0">
            <a:latin typeface="+mn-lt"/>
          </a:defRPr>
        </a:defPPr>
      </a:lstStyle>
    </a:txDef>
  </a:objectDefaults>
  <a:extraClrSchemeLst/>
  <a:extLst>
    <a:ext uri="{05A4C25C-085E-4340-85A3-A5531E510DB2}">
      <thm15:themeFamily xmlns:thm15="http://schemas.microsoft.com/office/thememl/2012/main" name="AU PowerPoint Template 16-9.potx" id="{7A6F7BDC-B87C-43B1-A03F-8FC29EB8E4AA}" vid="{0342C178-0357-4DD1-B9D7-A15D067ACA9C}"/>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656</Words>
  <Application>Microsoft Office PowerPoint</Application>
  <PresentationFormat>Custom</PresentationFormat>
  <Paragraphs>25</Paragraphs>
  <Slides>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vt:i4>
      </vt:variant>
    </vt:vector>
  </HeadingPairs>
  <TitlesOfParts>
    <vt:vector size="10" baseType="lpstr">
      <vt:lpstr>AU Peto</vt:lpstr>
      <vt:lpstr>Arial</vt:lpstr>
      <vt:lpstr>AU Passata</vt:lpstr>
      <vt:lpstr>Wingdings 3</vt:lpstr>
      <vt:lpstr>Calibri</vt:lpstr>
      <vt:lpstr>AU Passata Light</vt:lpstr>
      <vt:lpstr>Georgia</vt:lpstr>
      <vt:lpstr>1_AU 16:9</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modified xsi:type="dcterms:W3CDTF">2023-08-24T05:59:39Z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luginDependencies_0">
    <vt:lpwstr>{"635926855539746206:636045261152541358":[{"dependencyType":"DataSource","dependencyId":":","dependencyVersion":null},{"dependencyType":"DataSource","dependencyId":":","dependencyVersion":null},{"dependencyType":"DataSource","dependencyId":":","dependency</vt:lpwstr>
  </property>
  <property fmtid="{D5CDD505-2E9C-101B-9397-08002B2CF9AE}" pid="3" name="PluginDependencies_1">
    <vt:lpwstr>Version":null},{"dependencyType":"DataSource","dependencyId":":","dependencyVersion":null},{"dependencyType":"DataSource","dependencyId":":","dependencyVersion":null},{"dependencyType":"DataSource","dependencyId":":","dependencyVersion":null},{"dependency</vt:lpwstr>
  </property>
  <property fmtid="{D5CDD505-2E9C-101B-9397-08002B2CF9AE}" pid="4" name="PluginDependencies_2">
    <vt:lpwstr>Type":"DataSource","dependencyId":":","dependencyVersion":null},{"dependencyType":"DataSource","dependencyId":":","dependencyVersion":null},{"dependencyType":"DataSource","dependencyId":":","dependencyVersion":null},{"dependencyType":"DataSource","depende</vt:lpwstr>
  </property>
  <property fmtid="{D5CDD505-2E9C-101B-9397-08002B2CF9AE}" pid="5" name="PluginDependencies_3">
    <vt:lpwstr>ncyId":":","dependencyVersion":null},{"dependencyType":"DataSource","dependencyId":":","dependencyVersion":null},{"dependencyType":"DataSource","dependencyId":":","dependencyVersion":null},{"dependencyType":"DataSource","dependencyId":":","dependencyVersi</vt:lpwstr>
  </property>
  <property fmtid="{D5CDD505-2E9C-101B-9397-08002B2CF9AE}" pid="6" name="PluginDependencies_4">
    <vt:lpwstr>on":null},{"dependencyType":"DataSource","dependencyId":":","dependencyVersion":null},{"dependencyType":"DataSource","dependencyId":":","dependencyVersion":null},{"dependencyType":"DataSource","dependencyId":":","dependencyVersion":null},{"dependencyType"</vt:lpwstr>
  </property>
  <property fmtid="{D5CDD505-2E9C-101B-9397-08002B2CF9AE}" pid="7" name="PluginDependencies_5">
    <vt:lpwstr>:"DataSource","dependencyId":":","dependencyVersion":null},{"dependencyType":"DataSource","dependencyId":":","dependencyVersion":null},{"dependencyType":"DataSource","dependencyId":":","dependencyVersion":null},{"dependencyType":"DataSource","dependencyId</vt:lpwstr>
  </property>
  <property fmtid="{D5CDD505-2E9C-101B-9397-08002B2CF9AE}" pid="8" name="PluginDependencies_6">
    <vt:lpwstr>":":","dependencyVersion":null},{"dependencyType":"DataSource","dependencyId":":","dependencyVersion":null},{"dependencyType":"DataSource","dependencyId":":","dependencyVersion":null},{"dependencyType":"DataSource","dependencyId":":","dependencyVersion":n</vt:lpwstr>
  </property>
  <property fmtid="{D5CDD505-2E9C-101B-9397-08002B2CF9AE}" pid="9" name="PluginDependencies_7">
    <vt:lpwstr>ull},{"dependencyType":"DataSource","dependencyId":":","dependencyVersion":null},{"dependencyType":"DataSource","dependencyId":":","dependencyVersion":null},{"dependencyType":"DataSource","dependencyId":":","dependencyVersion":null},{"dependencyType":"Dat</vt:lpwstr>
  </property>
  <property fmtid="{D5CDD505-2E9C-101B-9397-08002B2CF9AE}" pid="10" name="PluginDependencies_8">
    <vt:lpwstr>aSource","dependencyId":":","dependencyVersion":null},{"dependencyType":"DataSource","dependencyId":":","dependencyVersion":null},{"dependencyType":"DataSource","dependencyId":":","dependencyVersion":null},{"dependencyType":"DataSource","dependencyId":":"</vt:lpwstr>
  </property>
  <property fmtid="{D5CDD505-2E9C-101B-9397-08002B2CF9AE}" pid="11" name="PluginDependencies_9">
    <vt:lpwstr>,"dependencyVersion":null},{"dependencyType":"DataSource","dependencyId":":","dependencyVersion":null},{"dependencyType":"DataSource","dependencyId":":","dependencyVersion":null},{"dependencyType":"DataSource","dependencyId":":","dependencyVersion":null},</vt:lpwstr>
  </property>
  <property fmtid="{D5CDD505-2E9C-101B-9397-08002B2CF9AE}" pid="12" name="PluginDependencies_10">
    <vt:lpwstr>{"dependencyType":"DataSource","dependencyId":":","dependencyVersion":null},{"dependencyType":"DataSource","dependencyId":":","dependencyVersion":null},{"dependencyType":"DataSource","dependencyId":":","dependencyVersion":null},{"dependencyType":"DataSour</vt:lpwstr>
  </property>
  <property fmtid="{D5CDD505-2E9C-101B-9397-08002B2CF9AE}" pid="13" name="PluginDependencies_11">
    <vt:lpwstr>ce","dependencyId":":","dependencyVersion":null},{"dependencyType":"DataSource","dependencyId":":","dependencyVersion":null},{"dependencyType":"DataSource","dependencyId":":","dependencyVersion":null},{"dependencyType":"DataSource","dependencyId":":","dep</vt:lpwstr>
  </property>
  <property fmtid="{D5CDD505-2E9C-101B-9397-08002B2CF9AE}" pid="14" name="PluginDependencies_12">
    <vt:lpwstr>endencyVersion":null},{"dependencyType":"DataSource","dependencyId":":","dependencyVersion":null},{"dependencyType":"DataSource","dependencyId":":","dependencyVersion":null},{"dependencyType":"DataSource","dependencyId":":","dependencyVersion":null},{"dep</vt:lpwstr>
  </property>
  <property fmtid="{D5CDD505-2E9C-101B-9397-08002B2CF9AE}" pid="15" name="PluginDependencies_13">
    <vt:lpwstr>endencyType":"DataSource","dependencyId":":","dependencyVersion":null},{"dependencyType":"DataSource","dependencyId":":","dependencyVersion":null},{"dependencyType":"DataSource","dependencyId":":","dependencyVersion":null},{"dependencyType":"DataSource","</vt:lpwstr>
  </property>
  <property fmtid="{D5CDD505-2E9C-101B-9397-08002B2CF9AE}" pid="16" name="PluginDependencies_14">
    <vt:lpwstr>dependencyId":":","dependencyVersion":null},{"dependencyType":"DataSource","dependencyId":":","dependencyVersion":null},{"dependencyType":"DataSource","dependencyId":":","dependencyVersion":null},{"dependencyType":"DataSource","dependencyId":":","dependen</vt:lpwstr>
  </property>
  <property fmtid="{D5CDD505-2E9C-101B-9397-08002B2CF9AE}" pid="17" name="PluginDependencies_15">
    <vt:lpwstr>cyVersion":null},{"dependencyType":"DataSource","dependencyId":":","dependencyVersion":null},{"dependencyType":"DataSource","dependencyId":":","dependencyVersion":null},{"dependencyType":"DataSource","dependencyId":":","dependencyVersion":null},{"dependen</vt:lpwstr>
  </property>
  <property fmtid="{D5CDD505-2E9C-101B-9397-08002B2CF9AE}" pid="18" name="PluginDependencies_16">
    <vt:lpwstr>cyType":"DataSource","dependencyId":":","dependencyVersion":null},{"dependencyType":"DataSource","dependencyId":":","dependencyVersion":null},{"dependencyType":"DataSource","dependencyId":":","dependencyVersion":null},{"dependencyType":"DataSource","depen</vt:lpwstr>
  </property>
  <property fmtid="{D5CDD505-2E9C-101B-9397-08002B2CF9AE}" pid="19" name="PluginDependencies_17">
    <vt:lpwstr>dencyId":":","dependencyVersion":null},{"dependencyType":"DataSource","dependencyId":":","dependencyVersion":null},{"dependencyType":"DataSource","dependencyId":":","dependencyVersion":null},{"dependencyType":"DataSource","dependencyId":":","dependencyVer</vt:lpwstr>
  </property>
  <property fmtid="{D5CDD505-2E9C-101B-9397-08002B2CF9AE}" pid="20" name="PluginDependencies_18">
    <vt:lpwstr>sion":null},{"dependencyType":"DataSource","dependencyId":":","dependencyVersion":null},{"dependencyType":"DataSource","dependencyId":":","dependencyVersion":null},{"dependencyType":"DataSource","dependencyId":":","dependencyVersion":null},{"dependencyTyp</vt:lpwstr>
  </property>
  <property fmtid="{D5CDD505-2E9C-101B-9397-08002B2CF9AE}" pid="21" name="PluginDependencies_19">
    <vt:lpwstr>e":"DataSource","dependencyId":":","dependencyVersion":null},{"dependencyType":"DataSource","dependencyId":":","dependencyVersion":null},{"dependencyType":"DataSource","dependencyId":":","dependencyVersion":null},{"dependencyType":"DataSource","dependency</vt:lpwstr>
  </property>
  <property fmtid="{D5CDD505-2E9C-101B-9397-08002B2CF9AE}" pid="22" name="PluginDependencies_20">
    <vt:lpwstr>Id":":","dependencyVersion":null},{"dependencyType":"DataSource","dependencyId":":","dependencyVersion":null},{"dependencyType":"DataSource","dependencyId":":","dependencyVersion":null},{"dependencyType":"DataSource","dependencyId":":","dependencyVersion"</vt:lpwstr>
  </property>
  <property fmtid="{D5CDD505-2E9C-101B-9397-08002B2CF9AE}" pid="23" name="PluginDependencies_21">
    <vt:lpwstr>:null},{"dependencyType":"DataSource","dependencyId":":","dependencyVersion":null},{"dependencyType":"DataSource","dependencyId":":","dependencyVersion":null},{"dependencyType":"DataSource","dependencyId":":","dependencyVersion":null},{"dependencyType":"D</vt:lpwstr>
  </property>
  <property fmtid="{D5CDD505-2E9C-101B-9397-08002B2CF9AE}" pid="24" name="PluginDependencies_22">
    <vt:lpwstr>ataSource","dependencyId":":","dependencyVersion":null},{"dependencyType":"DataSource","dependencyId":":","dependencyVersion":null},{"dependencyType":"DataSource","dependencyId":":","dependencyVersion":null},{"dependencyType":"DataSource","dependencyId":"</vt:lpwstr>
  </property>
  <property fmtid="{D5CDD505-2E9C-101B-9397-08002B2CF9AE}" pid="25" name="PluginDependencies_23">
    <vt:lpwstr>:","dependencyVersion":null},{"dependencyType":"DataSource","dependencyId":":","dependencyVersion":null},{"dependencyType":"DataSource","dependencyId":":","dependencyVersion":null},{"dependencyType":"DataSource","dependencyId":":","dependencyVersion":null</vt:lpwstr>
  </property>
  <property fmtid="{D5CDD505-2E9C-101B-9397-08002B2CF9AE}" pid="26" name="PluginDependencies_24">
    <vt:lpwstr>},{"dependencyType":"DataSource","dependencyId":":","dependencyVersion":null},{"dependencyType":"DataSource","dependencyId":":","dependencyVersion":null},{"dependencyType":"DataSource","dependencyId":":","dependencyVersion":null},{"dependencyType":"DataSo</vt:lpwstr>
  </property>
  <property fmtid="{D5CDD505-2E9C-101B-9397-08002B2CF9AE}" pid="27" name="PluginDependencies_25">
    <vt:lpwstr>urce","dependencyId":":","dependencyVersion":null},{"dependencyType":"DataSource","dependencyId":":","dependencyVersion":null},{"dependencyType":"DataSource","dependencyId":":","dependencyVersion":null},{"dependencyType":"DataSource","dependencyId":":","d</vt:lpwstr>
  </property>
  <property fmtid="{D5CDD505-2E9C-101B-9397-08002B2CF9AE}" pid="28" name="PluginDependencies_26">
    <vt:lpwstr>ependencyVersion":null},{"dependencyType":"DataSource","dependencyId":":","dependencyVersion":null},{"dependencyType":"DataSource","dependencyId":":","dependencyVersion":null},{"dependencyType":"DataSource","dependencyId":":","dependencyVersion":null},{"d</vt:lpwstr>
  </property>
  <property fmtid="{D5CDD505-2E9C-101B-9397-08002B2CF9AE}" pid="29" name="PluginDependencies_27">
    <vt:lpwstr>ependencyType":"DataSource","dependencyId":":","dependencyVersion":null},{"dependencyType":"DataSource","dependencyId":":","dependencyVersion":null},{"dependencyType":"DataSource","dependencyId":":","dependencyVersion":null},{"dependencyType":"DataSource"</vt:lpwstr>
  </property>
  <property fmtid="{D5CDD505-2E9C-101B-9397-08002B2CF9AE}" pid="30" name="PluginDependencies_28">
    <vt:lpwstr>,"dependencyId":":","dependencyVersion":null},{"dependencyType":"DataSource","dependencyId":":","dependencyVersion":null},{"dependencyType":"DataSource","dependencyId":":","dependencyVersion":null},{"dependencyType":"DataSource","dependencyId":":","depend</vt:lpwstr>
  </property>
  <property fmtid="{D5CDD505-2E9C-101B-9397-08002B2CF9AE}" pid="31" name="PluginDependencies_29">
    <vt:lpwstr>encyVersion":null},{"dependencyType":"DataSource","dependencyId":":","dependencyVersion":null},{"dependencyType":"DataSource","dependencyId":":","dependencyVersion":null},{"dependencyType":"DataSource","dependencyId":":","dependencyVersion":null},{"depend</vt:lpwstr>
  </property>
  <property fmtid="{D5CDD505-2E9C-101B-9397-08002B2CF9AE}" pid="32" name="PluginDependencies_30">
    <vt:lpwstr>encyType":"DataSource","dependencyId":":","dependencyVersion":null},{"dependencyType":"DataSource","dependencyId":":","dependencyVersion":null},{"dependencyType":"DataSource","dependencyId":":","dependencyVersion":null},{"dependencyType":"DataSource","dep</vt:lpwstr>
  </property>
  <property fmtid="{D5CDD505-2E9C-101B-9397-08002B2CF9AE}" pid="33" name="PluginDependencies_31">
    <vt:lpwstr>endencyId":":","dependencyVersion":null},{"dependencyType":"DataSource","dependencyId":":","dependencyVersion":null},{"dependencyType":"DataSource","dependencyId":":","dependencyVersion":null},{"dependencyType":"DataSource","dependencyId":":","dependencyV</vt:lpwstr>
  </property>
  <property fmtid="{D5CDD505-2E9C-101B-9397-08002B2CF9AE}" pid="34" name="PluginDependencies_32">
    <vt:lpwstr>ersion":null},{"dependencyType":"DataSource","dependencyId":":","dependencyVersion":null},{"dependencyType":"DataSource","dependencyId":":","dependencyVersion":null},{"dependencyType":"DataSource","dependencyId":":","dependencyVersion":null},{"dependencyT</vt:lpwstr>
  </property>
  <property fmtid="{D5CDD505-2E9C-101B-9397-08002B2CF9AE}" pid="35" name="PluginDependencies_33">
    <vt:lpwstr>ype":"DataSource","dependencyId":":","dependencyVersion":null},{"dependencyType":"DataSource","dependencyId":":","dependencyVersion":null},{"dependencyType":"DataSource","dependencyId":":","dependencyVersion":null},{"dependencyType":"DataSource","dependen</vt:lpwstr>
  </property>
  <property fmtid="{D5CDD505-2E9C-101B-9397-08002B2CF9AE}" pid="36" name="PluginDependencies_34">
    <vt:lpwstr>cyId":":","dependencyVersion":null},{"dependencyType":"DataSource","dependencyId":":","dependencyVersion":null},{"dependencyType":"DataSource","dependencyId":":","dependencyVersion":null},{"dependencyType":"DataSource","dependencyId":":","dependencyVersio</vt:lpwstr>
  </property>
  <property fmtid="{D5CDD505-2E9C-101B-9397-08002B2CF9AE}" pid="37" name="PluginDependencies_35">
    <vt:lpwstr>n":null},{"dependencyType":"DataSource","dependencyId":":","dependencyVersion":null},{"dependencyType":"DataSource","dependencyId":":","dependencyVersion":null},{"dependencyType":"DataSource","dependencyId":":","dependencyVersion":null},{"dependencyType":</vt:lpwstr>
  </property>
  <property fmtid="{D5CDD505-2E9C-101B-9397-08002B2CF9AE}" pid="38" name="PluginDependencies_36">
    <vt:lpwstr>"DataSource","dependencyId":":","dependencyVersion":null},{"dependencyType":"DataSource","dependencyId":":","dependencyVersion":null},{"dependencyType":"DataSource","dependencyId":":","dependencyVersion":null},{"dependencyType":"DataSource","dependencyId"</vt:lpwstr>
  </property>
  <property fmtid="{D5CDD505-2E9C-101B-9397-08002B2CF9AE}" pid="39" name="PluginDependencies_37">
    <vt:lpwstr>:":","dependencyVersion":null},{"dependencyType":"DataSource","dependencyId":":","dependencyVersion":null},{"dependencyType":"DataSource","dependencyId":":","dependencyVersion":null},{"dependencyType":"DataSource","dependencyId":":","dependencyVersion":nu</vt:lpwstr>
  </property>
  <property fmtid="{D5CDD505-2E9C-101B-9397-08002B2CF9AE}" pid="40" name="PluginDependencies_38">
    <vt:lpwstr>ll},{"dependencyType":"DataSource","dependencyId":":","dependencyVersion":null},{"dependencyType":"DataSource","dependencyId":":","dependencyVersion":null},{"dependencyType":"DataSource","dependencyId":":","dependencyVersion":null},{"dependencyType":"Data</vt:lpwstr>
  </property>
  <property fmtid="{D5CDD505-2E9C-101B-9397-08002B2CF9AE}" pid="41" name="PluginDependencies_39">
    <vt:lpwstr>Source","dependencyId":":","dependencyVersion":null},{"dependencyType":"DataSource","dependencyId":":","dependencyVersion":null},{"dependencyType":"DataSource","dependencyId":":","dependencyVersion":null},{"dependencyType":"DataSource","dependencyId":":",</vt:lpwstr>
  </property>
  <property fmtid="{D5CDD505-2E9C-101B-9397-08002B2CF9AE}" pid="42" name="PluginDependencies_40">
    <vt:lpwstr>"dependencyVersion":null},{"dependencyType":"DataSource","dependencyId":":","dependencyVersion":null},{"dependencyType":"DataSource","dependencyId":":","dependencyVersion":null},{"dependencyType":"DataSource","dependencyId":":","dependencyVersion":null},{</vt:lpwstr>
  </property>
  <property fmtid="{D5CDD505-2E9C-101B-9397-08002B2CF9AE}" pid="43" name="PluginDependencies_41">
    <vt:lpwstr>"dependencyType":"DataSource","dependencyId":":","dependencyVersion":null},{"dependencyType":"DataSource","dependencyId":":","dependencyVersion":null},{"dependencyType":"DataSource","dependencyId":":","dependencyVersion":null},{"dependencyType":"DataSourc</vt:lpwstr>
  </property>
  <property fmtid="{D5CDD505-2E9C-101B-9397-08002B2CF9AE}" pid="44" name="PluginDependencies_42">
    <vt:lpwstr>e","dependencyId":":","dependencyVersion":null},{"dependencyType":"DataSource","dependencyId":":","dependencyVersion":null},{"dependencyType":"DataSource","dependencyId":":","dependencyVersion":null},{"dependencyType":"DataSource","dependencyId":":","depe</vt:lpwstr>
  </property>
  <property fmtid="{D5CDD505-2E9C-101B-9397-08002B2CF9AE}" pid="45" name="PluginDependencies_43">
    <vt:lpwstr>ndencyVersion":null},{"dependencyType":"DataSource","dependencyId":":","dependencyVersion":null},{"dependencyType":"DataSource","dependencyId":":","dependencyVersion":null},{"dependencyType":"DataSource","dependencyId":":","dependencyVersion":null},{"depe</vt:lpwstr>
  </property>
  <property fmtid="{D5CDD505-2E9C-101B-9397-08002B2CF9AE}" pid="46" name="PluginDependencies_44">
    <vt:lpwstr>ndencyType":"DataSource","dependencyId":":","dependencyVersion":null},{"dependencyType":"DataSource","dependencyId":":","dependencyVersion":null},{"dependencyType":"DataSource","dependencyId":":","dependencyVersion":null},{"dependencyType":"DataSource","d</vt:lpwstr>
  </property>
  <property fmtid="{D5CDD505-2E9C-101B-9397-08002B2CF9AE}" pid="47" name="PluginDependencies_45">
    <vt:lpwstr>ependencyId":":","dependencyVersion":null},{"dependencyType":"DataSource","dependencyId":":","dependencyVersion":null},{"dependencyType":"DataSource","dependencyId":":","dependencyVersion":null},{"dependencyType":"DataSource","dependencyId":":","dependenc</vt:lpwstr>
  </property>
  <property fmtid="{D5CDD505-2E9C-101B-9397-08002B2CF9AE}" pid="48" name="PluginDependencies_46">
    <vt:lpwstr>yVersion":null},{"dependencyType":"DataSource","dependencyId":":","dependencyVersion":null},{"dependencyType":"DataSource","dependencyId":":","dependencyVersion":null},{"dependencyType":"DataSource","dependencyId":":","dependencyVersion":null},{"dependenc</vt:lpwstr>
  </property>
  <property fmtid="{D5CDD505-2E9C-101B-9397-08002B2CF9AE}" pid="49" name="PluginDependencies_47">
    <vt:lpwstr>yType":"DataSource","dependencyId":":","dependencyVersion":null},{"dependencyType":"DataSource","dependencyId":":","dependencyVersion":null},{"dependencyType":"DataSource","dependencyId":":","dependencyVersion":null},{"dependencyType":"DataSource","depend</vt:lpwstr>
  </property>
  <property fmtid="{D5CDD505-2E9C-101B-9397-08002B2CF9AE}" pid="50" name="PluginDependencies_48">
    <vt:lpwstr>encyId":":","dependencyVersion":null},{"dependencyType":"DataSource","dependencyId":":","dependencyVersion":null},{"dependencyType":"DataSource","dependencyId":":","dependencyVersion":null},{"dependencyType":"DataSource","dependencyId":":","dependencyVers</vt:lpwstr>
  </property>
  <property fmtid="{D5CDD505-2E9C-101B-9397-08002B2CF9AE}" pid="51" name="PluginDependencies_49">
    <vt:lpwstr>ion":null},{"dependencyType":"DataSource","dependencyId":":","dependencyVersion":null},{"dependencyType":"DataSource","dependencyId":":","dependencyVersion":null},{"dependencyType":"DataSource","dependencyId":":","dependencyVersion":null},{"dependencyType</vt:lpwstr>
  </property>
  <property fmtid="{D5CDD505-2E9C-101B-9397-08002B2CF9AE}" pid="52" name="PluginDependencies_50">
    <vt:lpwstr>":"DataSource","dependencyId":":","dependencyVersion":null},{"dependencyType":"DataSource","dependencyId":":","dependencyVersion":null},{"dependencyType":"DataSource","dependencyId":":","dependencyVersion":null},{"dependencyType":"DataSource","dependencyI</vt:lpwstr>
  </property>
  <property fmtid="{D5CDD505-2E9C-101B-9397-08002B2CF9AE}" pid="53" name="PluginDependencies_51">
    <vt:lpwstr>d":":","dependencyVersion":null},{"dependencyType":"DataSource","dependencyId":":","dependencyVersion":null},{"dependencyType":"DataSource","dependencyId":":","dependencyVersion":null},{"dependencyType":"DataSource","dependencyId":":","dependencyVersion":</vt:lpwstr>
  </property>
  <property fmtid="{D5CDD505-2E9C-101B-9397-08002B2CF9AE}" pid="54" name="PluginDependencies_52">
    <vt:lpwstr>null},{"dependencyType":"DataSource","dependencyId":":","dependencyVersion":null},{"dependencyType":"DataSource","dependencyId":":","dependencyVersion":null},{"dependencyType":"DataSource","dependencyId":":","dependencyVersion":null},{"dependencyType":"Da</vt:lpwstr>
  </property>
  <property fmtid="{D5CDD505-2E9C-101B-9397-08002B2CF9AE}" pid="55" name="PluginDependencies_53">
    <vt:lpwstr>taSource","dependencyId":":","dependencyVersion":null}],"635926855539746206:636045261152541359":[],"635926855539746206:636045261152541360":[],"635926855539746206:636045261152541361":[],"635926855539746206:636045261152541362":[],"635690283596553901:6357565</vt:lpwstr>
  </property>
  <property fmtid="{D5CDD505-2E9C-101B-9397-08002B2CF9AE}" pid="56" name="PluginDependencies_54">
    <vt:lpwstr>74568773657":[]}</vt:lpwstr>
  </property>
  <property fmtid="{D5CDD505-2E9C-101B-9397-08002B2CF9AE}" pid="57" name="CustomerId">
    <vt:lpwstr>auoffice</vt:lpwstr>
  </property>
  <property fmtid="{D5CDD505-2E9C-101B-9397-08002B2CF9AE}" pid="58" name="TemplateId">
    <vt:lpwstr>636196524199658508</vt:lpwstr>
  </property>
  <property fmtid="{D5CDD505-2E9C-101B-9397-08002B2CF9AE}" pid="59" name="UserProfileId">
    <vt:lpwstr>636483423920508691</vt:lpwstr>
  </property>
  <property fmtid="{D5CDD505-2E9C-101B-9397-08002B2CF9AE}" pid="60" name="TemplafyTimeStamp">
    <vt:lpwstr>2017-02-24T14:35:30.3621506Z</vt:lpwstr>
  </property>
  <property fmtid="{D5CDD505-2E9C-101B-9397-08002B2CF9AE}" pid="61" name="OfficeID">
    <vt:lpwstr>2017</vt:lpwstr>
  </property>
  <property fmtid="{D5CDD505-2E9C-101B-9397-08002B2CF9AE}" pid="62" name="colorthemechange">
    <vt:lpwstr>True</vt:lpwstr>
  </property>
</Properties>
</file>